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  <p:sldMasterId id="2147483707" r:id="rId5"/>
    <p:sldMasterId id="2147483719" r:id="rId6"/>
    <p:sldMasterId id="2147483749" r:id="rId7"/>
    <p:sldMasterId id="2147483767" r:id="rId8"/>
    <p:sldMasterId id="2147483785" r:id="rId9"/>
    <p:sldMasterId id="2147483797" r:id="rId10"/>
    <p:sldMasterId id="2147483809" r:id="rId11"/>
    <p:sldMasterId id="2147483839" r:id="rId12"/>
  </p:sldMasterIdLst>
  <p:sldIdLst>
    <p:sldId id="295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64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</p:sldIdLst>
  <p:sldSz cx="12192000" cy="6858000"/>
  <p:notesSz cx="6858000" cy="9144000"/>
  <p:defaultTextStyle>
    <a:defPPr>
      <a:defRPr lang="en-V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3300"/>
    <a:srgbClr val="FFFFFF"/>
    <a:srgbClr val="00CCFF"/>
    <a:srgbClr val="00FFFF"/>
    <a:srgbClr val="FF0066"/>
    <a:srgbClr val="4D4D4D"/>
    <a:srgbClr val="77777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1B9C-7449-43DA-850F-2F0E5D0CE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FF8FC-6549-48F4-BDD1-C671E674B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5DEF4-0781-42B1-9AA4-36E5C23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E45C-BEE0-4BAE-88E4-ED0F1765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33807-5E86-4E3F-827F-CE742E46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6719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77D6-CC10-48F1-B320-032C6BA7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BCAE1-0ACC-4CF5-B78E-BD16A83FF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6EC77-6A03-4735-8221-77B46677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9B670-E495-47F8-9574-3859944F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AECCA-0AAC-4161-BB55-2BFD2195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132386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6806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769055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4279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171587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256188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3016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5342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04008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612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2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0CAED-95D6-40E7-A724-1CD578F1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5C97D-70EA-4BE4-A2A6-7D4115E29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77A78-805D-437E-AECB-645A7543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E0EEB-A00D-4631-B8BF-25215EBB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4E724-BFA3-4926-94C2-1F5F8C5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710618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6879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8481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8958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8418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9442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0456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6982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5993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628133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87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624429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365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2772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9528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9006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1692271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3453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89666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350863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602553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37091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888759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645415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800483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673190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65756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462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624049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229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53847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529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9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206706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095316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549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633081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901540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6687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8569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430632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7314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0149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63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052600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2849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2194560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3915938"/>
            <a:ext cx="11506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499505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019812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94560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1827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130980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071950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5739138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150700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2586884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555112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27230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2180247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838555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486842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50554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26917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7103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728E-8E12-42CC-98E9-88000DAA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49F1A-7089-41BC-8AB7-48E6E2116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CCC46-0A0C-47A5-9AFD-DDE46E10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18A3-9FD2-49D1-B3EB-12F07ECB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7B7C1-5489-4AA1-BD0C-B386C077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42094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088434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5695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587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14761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6659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83446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7179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89223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02166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6623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1DCE-6357-4A71-BB65-12095544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433A1-9CE0-48C8-8DA9-DA4E068F2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3A26-F747-4CA9-9BAF-3E5A1BDD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2B033-05D7-474C-A061-AFF58F3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AAB10-BB2D-4BAF-8AA7-8A2E8598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13838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313563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941886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189039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89015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95891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VI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7838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436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3516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42080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4220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A002-506A-45F2-9115-2EFEB2F9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C5CA-1A72-40E5-A04D-8F9F453CE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6E99F-CFCE-4203-9114-3836B9F15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84A19-B6D7-463D-A2EA-E99BDA6E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BF624-D3ED-465C-921B-D242B5DC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51BC2-F74F-47FF-B570-565B7B97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82390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43481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10025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13950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164193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520080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324401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773046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817095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692853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91938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5BFE-1F1E-42BA-A2D1-5EECBC206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489D1-F020-4E93-BDE3-630CBD4C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28E6-BD18-4312-9D2B-8A13251E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3F979-84FB-4F4F-8901-ABD26E0F6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9A4D3-76C2-4E3C-99A8-3CA8A868F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6C54B-5B0D-49AB-A8B3-CBF825D1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58770-07F4-467D-A675-373D59E20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6AD8C-5C0D-49B7-9493-69413AFC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30323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7992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18919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216009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96233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53680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93051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6511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49615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75281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718546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C3A4-DFBB-4D97-B359-B623FDEC5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4FCDF-A66A-44B3-BDBA-8861857E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E1431-C1BF-4C79-ACCB-8807B9EB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BFCB0-ADB0-44D0-9BC3-46C7213F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7875952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20157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18329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1767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200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39040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10816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22795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7983029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71623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8116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A9EBB8-5C98-4596-B912-0555CA02D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260F7-6EC0-4C16-93BE-EDB082BE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1915B-9615-4088-AC45-6E45F7D2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842295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44462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664990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9887560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718308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87683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73125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852260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00009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514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96284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C97E-39BB-47E4-A7E6-7312D443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B9B6F-BF43-45B7-AE01-813724EA8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43ED3-B453-48B6-8243-06B618A0E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5A8E6-C3C2-42D3-9745-C8EA8122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A4BEF-A9CF-42F4-A7D2-E38ED465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4AB1E-FE80-44DA-9898-AFC54703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07856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98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0499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712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63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2667240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13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34352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447969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5823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97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1F163-CA00-45F9-BFFC-A733739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33955-8B1C-454B-80E6-3B39943D5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7CE6D-322F-4AA3-B123-1654EB7FF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A5C56-A07C-4498-9FCD-63C59452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7FE10-13B7-4313-A78F-13A7399C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B02E6-6124-4AE2-A22A-72EA5F2E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0773601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51918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3567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5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00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0236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7197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759328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3503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190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7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289E7-BE1C-4934-BB9D-6842C706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74152-1F58-4960-BEC7-FED352462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46B73-DAAB-4525-97B1-911B07DDE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00861-253B-42E4-BB99-E08493098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2D05-885B-4B5A-B18D-28BBF9506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93091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7225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44986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4226680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12238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3284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488292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463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802294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136055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</p:spTree>
    <p:extLst>
      <p:ext uri="{BB962C8B-B14F-4D97-AF65-F5344CB8AC3E}">
        <p14:creationId xmlns:p14="http://schemas.microsoft.com/office/powerpoint/2010/main" val="275338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404-C88F-401B-9DC8-FDA49554F870}" type="datetimeFigureOut">
              <a:rPr lang="en-VI" smtClean="0"/>
              <a:t>8/21/2020</a:t>
            </a:fld>
            <a:endParaRPr lang="en-V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799F323-3E22-4BD3-8902-A91E34C9F936}" type="slidenum">
              <a:rPr lang="en-VI" smtClean="0"/>
              <a:t>‹#›</a:t>
            </a:fld>
            <a:endParaRPr lang="en-V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0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70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christianbiblestudy.org/bible/tagalog-1905/revelation/14/7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FD7999-9503-41FD-A7C0-68D2F28F2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70943-C22B-4570-8A30-C5CC4C0F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0" y="702000"/>
            <a:ext cx="1285875" cy="1164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80C08-F774-489D-AFE4-1E380672BAC8}"/>
              </a:ext>
            </a:extLst>
          </p:cNvPr>
          <p:cNvSpPr txBox="1"/>
          <p:nvPr/>
        </p:nvSpPr>
        <p:spPr>
          <a:xfrm>
            <a:off x="4033838" y="758338"/>
            <a:ext cx="4481512" cy="1107996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  <a:endParaRPr lang="en-VI" sz="6600" dirty="0">
              <a:solidFill>
                <a:schemeClr val="accent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DA3AFB-C36C-41A0-B4ED-B27928F935CE}"/>
              </a:ext>
            </a:extLst>
          </p:cNvPr>
          <p:cNvSpPr txBox="1"/>
          <p:nvPr/>
        </p:nvSpPr>
        <p:spPr>
          <a:xfrm>
            <a:off x="2505075" y="2080587"/>
            <a:ext cx="7539037" cy="1446550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To Tel </a:t>
            </a:r>
            <a:r>
              <a:rPr lang="en-US" sz="4400" dirty="0" err="1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aviv</a:t>
            </a:r>
            <a:r>
              <a:rPr lang="en-US" sz="44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 International Seventh-day Adventist Church Online Bible study Course</a:t>
            </a:r>
            <a:endParaRPr lang="en-VI" sz="4400" dirty="0">
              <a:solidFill>
                <a:schemeClr val="accent4"/>
              </a:solidFill>
              <a:latin typeface="Wakeup" pitchFamily="2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532D8-5DFD-494C-AC7B-B0DE8E9AF16B}"/>
              </a:ext>
            </a:extLst>
          </p:cNvPr>
          <p:cNvSpPr txBox="1"/>
          <p:nvPr/>
        </p:nvSpPr>
        <p:spPr>
          <a:xfrm>
            <a:off x="2667000" y="3962400"/>
            <a:ext cx="7277100" cy="1107996"/>
          </a:xfrm>
          <a:prstGeom prst="rect">
            <a:avLst/>
          </a:prstGeom>
          <a:solidFill>
            <a:srgbClr val="00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/>
                </a:solidFill>
                <a:latin typeface="Wakeup" pitchFamily="2" charset="0"/>
                <a:cs typeface="Aharoni" panose="02010803020104030203" pitchFamily="2" charset="-79"/>
              </a:rPr>
              <a:t>3 Angels Message lesson 2</a:t>
            </a:r>
            <a:endParaRPr lang="en-VI" sz="6600" dirty="0">
              <a:solidFill>
                <a:schemeClr val="accent4"/>
              </a:solidFill>
              <a:latin typeface="Wakeup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768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6DC73D-AEC5-42A7-9546-C567743E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F1BAF-EC97-42ED-A835-CFB623E92329}"/>
              </a:ext>
            </a:extLst>
          </p:cNvPr>
          <p:cNvSpPr txBox="1"/>
          <p:nvPr/>
        </p:nvSpPr>
        <p:spPr>
          <a:xfrm>
            <a:off x="482600" y="1585699"/>
            <a:ext cx="11435080" cy="3046988"/>
          </a:xfrm>
          <a:prstGeom prst="rect">
            <a:avLst/>
          </a:prstGeom>
          <a:solidFill>
            <a:srgbClr val="33CC33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At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papagaalitin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ko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ikaw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at ang </a:t>
            </a:r>
            <a:r>
              <a:rPr lang="en-US" sz="4800" b="0" i="0" u="none" strike="noStrike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babae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at ang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iyong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binhi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at ang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kaniyang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binhi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: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ito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dudurog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iyong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4800" b="0" i="0" u="none" strike="noStrike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ulo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at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ikaw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dudurog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4800" b="0" i="0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kaniyang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4800" b="0" i="0" u="none" strike="noStrike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sakong</a:t>
            </a:r>
            <a:r>
              <a:rPr lang="en-US" sz="4800" b="0" i="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.</a:t>
            </a:r>
            <a:endParaRPr lang="en-VI" sz="48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BA16D-D429-4B4D-A3C8-5401D981E53F}"/>
              </a:ext>
            </a:extLst>
          </p:cNvPr>
          <p:cNvSpPr txBox="1"/>
          <p:nvPr/>
        </p:nvSpPr>
        <p:spPr>
          <a:xfrm>
            <a:off x="3291840" y="434628"/>
            <a:ext cx="560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Genesis 3:15</a:t>
            </a:r>
            <a:endParaRPr lang="en-VI" sz="60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290C1-6334-4927-80D7-90EEA0304A68}"/>
              </a:ext>
            </a:extLst>
          </p:cNvPr>
          <p:cNvSpPr txBox="1"/>
          <p:nvPr/>
        </p:nvSpPr>
        <p:spPr>
          <a:xfrm>
            <a:off x="482600" y="5272301"/>
            <a:ext cx="11435080" cy="954107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Ipinangako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ng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Diyos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na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ang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binhi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ng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babae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ang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dudurog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sa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ulo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ng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ahas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satanas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).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Paano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ito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Black" panose="020B0A04020102020204" pitchFamily="34" charset="0"/>
              </a:rPr>
              <a:t>maisasagawa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VI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10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DE4EC2-F982-49E2-AD67-BAF11817B972}"/>
              </a:ext>
            </a:extLst>
          </p:cNvPr>
          <p:cNvSpPr txBox="1"/>
          <p:nvPr/>
        </p:nvSpPr>
        <p:spPr>
          <a:xfrm>
            <a:off x="406400" y="366375"/>
            <a:ext cx="6522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Georgia" panose="02040502050405020303" pitchFamily="18" charset="0"/>
              </a:rPr>
              <a:t>At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iginawa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Panginoong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Dios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si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Adam at ang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kaniyang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u="none" strike="noStrike" dirty="0" err="1">
                <a:effectLst/>
                <a:latin typeface="Georgia" panose="02040502050405020303" pitchFamily="18" charset="0"/>
              </a:rPr>
              <a:t>asawa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 ng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kasuutang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2800" b="0" i="1" u="sng" strike="noStrike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balat</a:t>
            </a:r>
            <a:r>
              <a:rPr lang="en-US" sz="2800" b="0" i="0" u="sng" dirty="0">
                <a:effectLst/>
                <a:latin typeface="Georgia" panose="02040502050405020303" pitchFamily="18" charset="0"/>
              </a:rPr>
              <a:t> 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at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sila'y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effectLst/>
                <a:latin typeface="Georgia" panose="02040502050405020303" pitchFamily="18" charset="0"/>
              </a:rPr>
              <a:t>dinamitan</a:t>
            </a:r>
            <a:r>
              <a:rPr lang="en-US" sz="2800" b="0" i="0" dirty="0">
                <a:effectLst/>
                <a:latin typeface="Georgia" panose="02040502050405020303" pitchFamily="18" charset="0"/>
              </a:rPr>
              <a:t>.</a:t>
            </a:r>
          </a:p>
          <a:p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Genesis 3:21</a:t>
            </a:r>
            <a:endParaRPr lang="en-VI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25D92-85A9-4CE3-9A5D-23A8C7CE9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735" y="366374"/>
            <a:ext cx="3011966" cy="4401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8F975-5F08-4EA9-8406-34D2BD98BB2B}"/>
              </a:ext>
            </a:extLst>
          </p:cNvPr>
          <p:cNvSpPr txBox="1"/>
          <p:nvPr/>
        </p:nvSpPr>
        <p:spPr>
          <a:xfrm>
            <a:off x="7466435" y="4921966"/>
            <a:ext cx="4329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Nang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araw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ding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iyon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may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inusenteng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tupang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namatay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para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takpan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ang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kanilang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kahubaran</a:t>
            </a:r>
            <a:r>
              <a:rPr lang="en-US" sz="2400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A little sunshine" panose="02000603000000000000" pitchFamily="2" charset="0"/>
              </a:rPr>
              <a:t>.</a:t>
            </a:r>
            <a:endParaRPr lang="en-VI" sz="2400" dirty="0"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A little sunshine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CFA7A-38A3-4E51-8480-FFB8433F9EDE}"/>
              </a:ext>
            </a:extLst>
          </p:cNvPr>
          <p:cNvSpPr txBox="1"/>
          <p:nvPr/>
        </p:nvSpPr>
        <p:spPr>
          <a:xfrm>
            <a:off x="406400" y="3288595"/>
            <a:ext cx="6644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eorgia" panose="02040502050405020303" pitchFamily="18" charset="0"/>
              </a:rPr>
              <a:t>At </a:t>
            </a:r>
            <a:r>
              <a:rPr lang="en-US" sz="2800" dirty="0" err="1">
                <a:latin typeface="Georgia" panose="02040502050405020303" pitchFamily="18" charset="0"/>
              </a:rPr>
              <a:t>sinabi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ni</a:t>
            </a:r>
            <a:r>
              <a:rPr lang="en-US" sz="2800" dirty="0">
                <a:latin typeface="Georgia" panose="02040502050405020303" pitchFamily="18" charset="0"/>
              </a:rPr>
              <a:t> Abraham, 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Dios ang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maghahanda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korderong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pinakahandog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na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susunugin</a:t>
            </a:r>
            <a:r>
              <a:rPr lang="en-US" sz="2800" dirty="0">
                <a:latin typeface="Georgia" panose="02040502050405020303" pitchFamily="18" charset="0"/>
              </a:rPr>
              <a:t>, </a:t>
            </a:r>
            <a:r>
              <a:rPr lang="en-US" sz="2800" dirty="0" err="1">
                <a:latin typeface="Georgia" panose="02040502050405020303" pitchFamily="18" charset="0"/>
              </a:rPr>
              <a:t>anak</a:t>
            </a:r>
            <a:r>
              <a:rPr lang="en-US" sz="2800" dirty="0">
                <a:latin typeface="Georgia" panose="02040502050405020303" pitchFamily="18" charset="0"/>
              </a:rPr>
              <a:t> ko: </a:t>
            </a:r>
            <a:r>
              <a:rPr lang="en-US" sz="2800" dirty="0" err="1">
                <a:latin typeface="Georgia" panose="02040502050405020303" pitchFamily="18" charset="0"/>
              </a:rPr>
              <a:t>ano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pa't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sila'y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kapuwa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yumaong</a:t>
            </a:r>
            <a:r>
              <a:rPr lang="en-US" sz="2800" dirty="0">
                <a:latin typeface="Georgia" panose="02040502050405020303" pitchFamily="18" charset="0"/>
              </a:rPr>
              <a:t> </a:t>
            </a:r>
            <a:r>
              <a:rPr lang="en-US" sz="2800" dirty="0" err="1">
                <a:latin typeface="Georgia" panose="02040502050405020303" pitchFamily="18" charset="0"/>
              </a:rPr>
              <a:t>magkasama</a:t>
            </a:r>
            <a:r>
              <a:rPr lang="en-US" sz="2800" dirty="0">
                <a:latin typeface="Georgia" panose="02040502050405020303" pitchFamily="18" charset="0"/>
              </a:rPr>
              <a:t>.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Genesis 22:8</a:t>
            </a:r>
            <a:endParaRPr lang="en-VI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0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53D52-CE96-4492-A930-067A46B5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5952" y="1958465"/>
            <a:ext cx="3368888" cy="4899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FFEC25-A93D-4A37-B1AE-ABD2B8152BBA}"/>
              </a:ext>
            </a:extLst>
          </p:cNvPr>
          <p:cNvSpPr txBox="1"/>
          <p:nvPr/>
        </p:nvSpPr>
        <p:spPr>
          <a:xfrm>
            <a:off x="1076960" y="274320"/>
            <a:ext cx="10038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Mga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anino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Plano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kaligtasan</a:t>
            </a:r>
            <a:endParaRPr lang="en-VI" sz="40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A0BE4-11B5-4112-BB40-63D124B9DD3E}"/>
              </a:ext>
            </a:extLst>
          </p:cNvPr>
          <p:cNvSpPr txBox="1"/>
          <p:nvPr/>
        </p:nvSpPr>
        <p:spPr>
          <a:xfrm>
            <a:off x="320040" y="1869341"/>
            <a:ext cx="113842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Iyong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salitain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kay </a:t>
            </a:r>
            <a:r>
              <a:rPr lang="en-US" sz="2400" b="1" i="0" u="none" strike="noStrike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Aaron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iyong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sasabihin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Sinoman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iyong</a:t>
            </a:r>
            <a:r>
              <a:rPr lang="en-US" sz="2400" b="1" i="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mga</a:t>
            </a:r>
            <a:r>
              <a:rPr lang="en-US" sz="2400" b="1" i="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binhi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buong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panahon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kaniyang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lahi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ng </a:t>
            </a:r>
            <a:r>
              <a:rPr lang="en-US" sz="2400" b="1" i="1" dirty="0" err="1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anomang</a:t>
            </a:r>
            <a:r>
              <a:rPr lang="en-US" sz="2400" b="1" i="1" dirty="0"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kapintasan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ay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huwag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lumapit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maghandog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 </a:t>
            </a:r>
            <a:r>
              <a:rPr lang="en-US" sz="2400" b="1" i="1" u="none" strike="noStrike" dirty="0" err="1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tinapay</a:t>
            </a:r>
            <a:r>
              <a:rPr lang="en-US" sz="2400" b="1" i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 ng </a:t>
            </a:r>
            <a:r>
              <a:rPr lang="en-US" sz="2400" b="1" i="1" dirty="0" err="1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kaniyang</a:t>
            </a:r>
            <a:r>
              <a:rPr lang="en-US" sz="2400" b="1" i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Dios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r>
              <a:rPr lang="en-US" sz="2400" b="1" i="0" baseline="300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Sapagka't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sinomang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kapintasan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ay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huwag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lalapit</a:t>
            </a:r>
            <a:r>
              <a:rPr lang="en-US" sz="2400" b="1" i="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;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maging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ang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taong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bulag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pilay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ilong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ungod, o ang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mayroong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kuntil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r>
              <a:rPr lang="en-US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O ang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taong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paang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bali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o </a:t>
            </a:r>
            <a:r>
              <a:rPr lang="en-US" sz="2400" b="1" i="0" u="none" strike="noStrike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kamay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bali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,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taong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kuba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unano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kapintasan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kaniyang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u="none" strike="noStrike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mata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galisin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langibin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o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luslusin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en-US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baseline="3000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Walang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tao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binhi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ni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u="none" strike="noStrike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Aaron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saserdote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magkaroon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kapintasan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,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lalapit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upang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magharap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ng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mga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handog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u="none" strike="noStrike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Panginoon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pinaraan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apoy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: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siya'y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may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kapintasan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;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siya'y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huwag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lalapit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na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2400" b="1" i="0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magharap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 ng </a:t>
            </a:r>
            <a:r>
              <a:rPr lang="en-US" sz="2400" b="1" i="0" u="none" strike="noStrike" dirty="0" err="1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tinapay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 ng </a:t>
            </a:r>
            <a:r>
              <a:rPr lang="en-US" sz="2400" b="1" i="0" dirty="0" err="1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kaniyang</a:t>
            </a:r>
            <a:r>
              <a:rPr lang="en-US" sz="2400" b="1" i="0" dirty="0">
                <a:ln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algun Gothic" panose="020B0503020000020004" pitchFamily="34" charset="-127"/>
                <a:ea typeface="Malgun Gothic" panose="020B0503020000020004" pitchFamily="34" charset="-127"/>
              </a:rPr>
              <a:t> Dios</a:t>
            </a:r>
            <a:r>
              <a:rPr lang="en-US" sz="2400" b="1" i="0" dirty="0"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pPr algn="ctr"/>
            <a:endParaRPr lang="en-US" sz="2400" b="1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algn="ctr"/>
            <a:r>
              <a:rPr lang="en-US" sz="24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Leviticus 21:17-21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88396-D374-4161-BDC0-B68F601AD92A}"/>
              </a:ext>
            </a:extLst>
          </p:cNvPr>
          <p:cNvSpPr txBox="1"/>
          <p:nvPr/>
        </p:nvSpPr>
        <p:spPr>
          <a:xfrm>
            <a:off x="3017520" y="1194941"/>
            <a:ext cx="615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- </a:t>
            </a:r>
            <a:r>
              <a:rPr lang="en-US" sz="2400" dirty="0" err="1">
                <a:latin typeface="Arial Black" panose="020B0A04020102020204" pitchFamily="34" charset="0"/>
              </a:rPr>
              <a:t>Saserdoteng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walang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Kapintasan</a:t>
            </a:r>
            <a:r>
              <a:rPr lang="en-US" sz="2400" dirty="0">
                <a:latin typeface="Arial Black" panose="020B0A04020102020204" pitchFamily="34" charset="0"/>
              </a:rPr>
              <a:t> -</a:t>
            </a:r>
            <a:endParaRPr lang="en-VI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98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39767-4BD2-44B3-81C6-F38E97CDD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88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873BB6-1CCA-4A93-A1E3-6D9B4542EE6C}"/>
              </a:ext>
            </a:extLst>
          </p:cNvPr>
          <p:cNvSpPr txBox="1"/>
          <p:nvPr/>
        </p:nvSpPr>
        <p:spPr>
          <a:xfrm>
            <a:off x="693420" y="941735"/>
            <a:ext cx="1080516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Datapuwa't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alin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may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kapintasan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huwag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ninyong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ihahandog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;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sapagka't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hindi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tatanggapin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inyo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2800" b="1" i="0" baseline="3000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At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sinomang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maghandog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u="none" strike="noStrike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Panginoon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ng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haing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tungkol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kapayapaan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pagtupad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isang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panata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o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kaya'y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kusang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mula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bakahan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o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u="none" strike="noStrike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kawan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kinakailangang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sakdal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upang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tanggapin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;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anomang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kapintasan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huwag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magkakaroon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2800" b="1" i="0" baseline="3000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Bulag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o may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bali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o may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hiwa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o may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sugat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o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galisin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o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malangib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ay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huwag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ninyong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ihahandog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ang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ito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u="none" strike="noStrike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Panginoon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ni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huwag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kayong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maghahandog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0" u="none" strike="noStrike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Panginoon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 ng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iyan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pinaraan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apoy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ibabaw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2800" b="1" i="0" dirty="0" err="1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dambana</a:t>
            </a:r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28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i="0" dirty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Leviticus 22:20-22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D10D3-0644-440C-89B0-B9BEDFBF5CD9}"/>
              </a:ext>
            </a:extLst>
          </p:cNvPr>
          <p:cNvSpPr txBox="1"/>
          <p:nvPr/>
        </p:nvSpPr>
        <p:spPr>
          <a:xfrm>
            <a:off x="2316480" y="222399"/>
            <a:ext cx="7559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Handog </a:t>
            </a:r>
            <a:r>
              <a:rPr lang="en-US" sz="4400" b="1" dirty="0" err="1">
                <a:solidFill>
                  <a:srgbClr val="C00000"/>
                </a:solidFill>
              </a:rPr>
              <a:t>na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walang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kapintasan</a:t>
            </a:r>
            <a:endParaRPr lang="en-VI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BD739-34B1-4E92-B2DC-A5D7C4AA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26" y="162560"/>
            <a:ext cx="4571965" cy="3163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E543E3-E53A-4A53-989D-5C44726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01" y="2520817"/>
            <a:ext cx="4244299" cy="28547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0579A-EC46-41E1-8C3B-3BE622B18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56" y="3796424"/>
            <a:ext cx="719203" cy="104597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5A03F5-64C1-47C0-9C9D-67597E652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09" y="3434080"/>
            <a:ext cx="2337594" cy="33996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7C379-5E23-4838-8BDD-04EBAABF77DF}"/>
              </a:ext>
            </a:extLst>
          </p:cNvPr>
          <p:cNvSpPr txBox="1"/>
          <p:nvPr/>
        </p:nvSpPr>
        <p:spPr>
          <a:xfrm>
            <a:off x="579897" y="284480"/>
            <a:ext cx="72434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Ang </a:t>
            </a:r>
            <a:r>
              <a:rPr lang="en-US" sz="4000" dirty="0" err="1"/>
              <a:t>mga</a:t>
            </a:r>
            <a:r>
              <a:rPr lang="en-US" sz="4000" dirty="0"/>
              <a:t> </a:t>
            </a:r>
            <a:r>
              <a:rPr lang="en-US" sz="4000" dirty="0" err="1"/>
              <a:t>seremonyang</a:t>
            </a:r>
            <a:r>
              <a:rPr lang="en-US" sz="4000" dirty="0"/>
              <a:t> </a:t>
            </a:r>
            <a:r>
              <a:rPr lang="en-US" sz="4000" dirty="0" err="1"/>
              <a:t>ito</a:t>
            </a:r>
            <a:r>
              <a:rPr lang="en-US" sz="4000" dirty="0"/>
              <a:t> ay </a:t>
            </a:r>
            <a:r>
              <a:rPr lang="en-US" sz="4000" dirty="0" err="1"/>
              <a:t>itinatag</a:t>
            </a:r>
            <a:r>
              <a:rPr lang="en-US" sz="4000" dirty="0"/>
              <a:t> ng </a:t>
            </a:r>
            <a:r>
              <a:rPr lang="en-US" sz="4000" dirty="0" err="1"/>
              <a:t>Panginoon</a:t>
            </a:r>
            <a:r>
              <a:rPr lang="en-US" sz="4000" dirty="0"/>
              <a:t> </a:t>
            </a:r>
            <a:r>
              <a:rPr lang="en-US" sz="4000" dirty="0" err="1"/>
              <a:t>upang</a:t>
            </a:r>
            <a:r>
              <a:rPr lang="en-US" sz="4000" dirty="0"/>
              <a:t> </a:t>
            </a:r>
            <a:r>
              <a:rPr lang="en-US" sz="4000" dirty="0" err="1"/>
              <a:t>umanino</a:t>
            </a:r>
            <a:r>
              <a:rPr lang="en-US" sz="4000" dirty="0"/>
              <a:t> </a:t>
            </a:r>
            <a:r>
              <a:rPr lang="en-US" sz="4000" dirty="0" err="1"/>
              <a:t>sa</a:t>
            </a:r>
            <a:r>
              <a:rPr lang="en-US" sz="4000" dirty="0"/>
              <a:t> </a:t>
            </a:r>
            <a:r>
              <a:rPr lang="en-US" sz="4000" dirty="0" err="1"/>
              <a:t>mga</a:t>
            </a:r>
            <a:r>
              <a:rPr lang="en-US" sz="4000" dirty="0"/>
              <a:t> </a:t>
            </a:r>
            <a:r>
              <a:rPr lang="en-US" sz="4000" dirty="0" err="1"/>
              <a:t>mangyayari</a:t>
            </a:r>
            <a:r>
              <a:rPr lang="en-US" sz="4000" dirty="0"/>
              <a:t> </a:t>
            </a:r>
            <a:r>
              <a:rPr lang="en-US" sz="4000" dirty="0" err="1"/>
              <a:t>sa</a:t>
            </a:r>
            <a:r>
              <a:rPr lang="en-US" sz="4000" dirty="0"/>
              <a:t> </a:t>
            </a:r>
            <a:r>
              <a:rPr lang="en-US" sz="4000" dirty="0" err="1"/>
              <a:t>hinaharap</a:t>
            </a:r>
            <a:r>
              <a:rPr lang="en-US" sz="4000" dirty="0"/>
              <a:t>, </a:t>
            </a:r>
            <a:r>
              <a:rPr lang="en-US" sz="4000" dirty="0" err="1"/>
              <a:t>ngunit</a:t>
            </a:r>
            <a:r>
              <a:rPr lang="en-US" sz="4000" dirty="0"/>
              <a:t> </a:t>
            </a:r>
            <a:r>
              <a:rPr lang="en-US" sz="4000" dirty="0" err="1"/>
              <a:t>hindi</a:t>
            </a:r>
            <a:r>
              <a:rPr lang="en-US" sz="4000" dirty="0"/>
              <a:t> </a:t>
            </a:r>
            <a:r>
              <a:rPr lang="en-US" sz="4000" dirty="0" err="1"/>
              <a:t>nito</a:t>
            </a:r>
            <a:r>
              <a:rPr lang="en-US" sz="4000" dirty="0"/>
              <a:t> </a:t>
            </a:r>
            <a:r>
              <a:rPr lang="en-US" sz="4000" dirty="0" err="1"/>
              <a:t>kayang</a:t>
            </a:r>
            <a:r>
              <a:rPr lang="en-US" sz="4000" dirty="0"/>
              <a:t> </a:t>
            </a:r>
            <a:r>
              <a:rPr lang="en-US" sz="4000" dirty="0" err="1"/>
              <a:t>takpan</a:t>
            </a:r>
            <a:r>
              <a:rPr lang="en-US" sz="4000" dirty="0"/>
              <a:t> ang </a:t>
            </a:r>
            <a:r>
              <a:rPr lang="en-US" sz="4000" dirty="0" err="1"/>
              <a:t>iyong</a:t>
            </a:r>
            <a:r>
              <a:rPr lang="en-US" sz="4000" dirty="0"/>
              <a:t> </a:t>
            </a:r>
            <a:r>
              <a:rPr lang="en-US" sz="4000" dirty="0" err="1"/>
              <a:t>mga</a:t>
            </a:r>
            <a:r>
              <a:rPr lang="en-US" sz="4000" dirty="0"/>
              <a:t> </a:t>
            </a:r>
            <a:r>
              <a:rPr lang="en-US" sz="4000" dirty="0" err="1"/>
              <a:t>kasalanan</a:t>
            </a:r>
            <a:r>
              <a:rPr lang="en-US" sz="4000" dirty="0"/>
              <a:t>.</a:t>
            </a:r>
            <a:endParaRPr lang="en-VI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D16EF-709A-4C2F-A344-BC0777200D8C}"/>
              </a:ext>
            </a:extLst>
          </p:cNvPr>
          <p:cNvSpPr txBox="1"/>
          <p:nvPr/>
        </p:nvSpPr>
        <p:spPr>
          <a:xfrm>
            <a:off x="515025" y="4633337"/>
            <a:ext cx="7243426" cy="2062103"/>
          </a:xfrm>
          <a:prstGeom prst="rect">
            <a:avLst/>
          </a:prstGeom>
          <a:solidFill>
            <a:srgbClr val="FF99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0" i="0" baseline="3000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Sapagka't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maaari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dugo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kambing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makapagalis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kasalanan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Hebreo10:4 </a:t>
            </a:r>
            <a:endParaRPr lang="en-VI" sz="3200" dirty="0">
              <a:latin typeface="Believe 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7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A987C-6CDB-4637-8DC6-A2411654BD0A}"/>
              </a:ext>
            </a:extLst>
          </p:cNvPr>
          <p:cNvSpPr txBox="1"/>
          <p:nvPr/>
        </p:nvSpPr>
        <p:spPr>
          <a:xfrm>
            <a:off x="584200" y="335280"/>
            <a:ext cx="1102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Ang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biyaya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pabalita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Kaligtasan</a:t>
            </a:r>
            <a:endParaRPr lang="en-VI" sz="40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C33F82-BAD7-4E26-9D40-64557AEE3792}"/>
              </a:ext>
            </a:extLst>
          </p:cNvPr>
          <p:cNvSpPr txBox="1"/>
          <p:nvPr/>
        </p:nvSpPr>
        <p:spPr>
          <a:xfrm>
            <a:off x="345439" y="1158468"/>
            <a:ext cx="62484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Ang </a:t>
            </a:r>
            <a:r>
              <a:rPr lang="en-US" sz="4000" dirty="0" err="1"/>
              <a:t>Panginoong</a:t>
            </a:r>
            <a:r>
              <a:rPr lang="en-US" sz="4000" dirty="0"/>
              <a:t> </a:t>
            </a:r>
            <a:r>
              <a:rPr lang="en-US" sz="4000" dirty="0" err="1"/>
              <a:t>Hesus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lumalang</a:t>
            </a:r>
            <a:r>
              <a:rPr lang="en-US" sz="4000" dirty="0"/>
              <a:t> ng </a:t>
            </a:r>
            <a:r>
              <a:rPr lang="en-US" sz="4000" dirty="0" err="1"/>
              <a:t>sangkatauhan</a:t>
            </a:r>
            <a:r>
              <a:rPr lang="en-US" sz="4000" dirty="0"/>
              <a:t> ay </a:t>
            </a:r>
            <a:r>
              <a:rPr lang="en-US" sz="4000" dirty="0" err="1"/>
              <a:t>nagkatawang</a:t>
            </a:r>
            <a:r>
              <a:rPr lang="en-US" sz="4000" dirty="0"/>
              <a:t> </a:t>
            </a:r>
            <a:r>
              <a:rPr lang="en-US" sz="4000" dirty="0" err="1"/>
              <a:t>tao</a:t>
            </a:r>
            <a:r>
              <a:rPr lang="en-US" sz="4000" dirty="0"/>
              <a:t> at </a:t>
            </a:r>
            <a:r>
              <a:rPr lang="en-US" sz="4000" dirty="0" err="1"/>
              <a:t>nabuhay</a:t>
            </a:r>
            <a:r>
              <a:rPr lang="en-US" sz="4000" dirty="0"/>
              <a:t> ng </a:t>
            </a:r>
            <a:r>
              <a:rPr lang="en-US" sz="4000" dirty="0" err="1"/>
              <a:t>sakdal</a:t>
            </a:r>
            <a:r>
              <a:rPr lang="en-US" sz="4000" dirty="0"/>
              <a:t> at </a:t>
            </a:r>
            <a:r>
              <a:rPr lang="en-US" sz="4000" dirty="0" err="1"/>
              <a:t>walang</a:t>
            </a:r>
            <a:r>
              <a:rPr lang="en-US" sz="4000" dirty="0"/>
              <a:t> </a:t>
            </a:r>
            <a:r>
              <a:rPr lang="en-US" sz="4000" dirty="0" err="1"/>
              <a:t>dungis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dapat</a:t>
            </a:r>
            <a:r>
              <a:rPr lang="en-US" sz="4000" dirty="0"/>
              <a:t> </a:t>
            </a:r>
            <a:r>
              <a:rPr lang="en-US" sz="4000" dirty="0" err="1"/>
              <a:t>natin</a:t>
            </a:r>
            <a:r>
              <a:rPr lang="en-US" sz="4000" dirty="0"/>
              <a:t> </a:t>
            </a:r>
            <a:r>
              <a:rPr lang="en-US" sz="4000" dirty="0" err="1"/>
              <a:t>sanang</a:t>
            </a:r>
            <a:r>
              <a:rPr lang="en-US" sz="4000" dirty="0"/>
              <a:t> </a:t>
            </a:r>
            <a:r>
              <a:rPr lang="en-US" sz="4000" dirty="0" err="1"/>
              <a:t>ikabuhay</a:t>
            </a:r>
            <a:r>
              <a:rPr lang="en-US" sz="4000" dirty="0"/>
              <a:t>, at </a:t>
            </a:r>
            <a:r>
              <a:rPr lang="en-US" sz="4000" dirty="0" err="1"/>
              <a:t>Sya’y</a:t>
            </a:r>
            <a:r>
              <a:rPr lang="en-US" sz="4000" dirty="0"/>
              <a:t> </a:t>
            </a:r>
            <a:r>
              <a:rPr lang="en-US" sz="4000" dirty="0" err="1"/>
              <a:t>namatay</a:t>
            </a:r>
            <a:r>
              <a:rPr lang="en-US" sz="4000" dirty="0"/>
              <a:t> din </a:t>
            </a:r>
            <a:r>
              <a:rPr lang="en-US" sz="4000" dirty="0" err="1"/>
              <a:t>naman</a:t>
            </a:r>
            <a:r>
              <a:rPr lang="en-US" sz="4000" dirty="0"/>
              <a:t> ng </a:t>
            </a:r>
            <a:r>
              <a:rPr lang="en-US" sz="4000" dirty="0" err="1"/>
              <a:t>kamatayang</a:t>
            </a:r>
            <a:r>
              <a:rPr lang="en-US" sz="4000" dirty="0"/>
              <a:t> </a:t>
            </a:r>
            <a:r>
              <a:rPr lang="en-US" sz="4000" dirty="0" err="1"/>
              <a:t>dapat</a:t>
            </a:r>
            <a:r>
              <a:rPr lang="en-US" sz="4000" dirty="0"/>
              <a:t> ay </a:t>
            </a:r>
            <a:r>
              <a:rPr lang="en-US" sz="4000" dirty="0" err="1"/>
              <a:t>sa</a:t>
            </a:r>
            <a:r>
              <a:rPr lang="en-US" sz="4000" dirty="0"/>
              <a:t> </a:t>
            </a:r>
            <a:r>
              <a:rPr lang="en-US" sz="4000" dirty="0" err="1"/>
              <a:t>atin</a:t>
            </a:r>
            <a:r>
              <a:rPr lang="en-US" sz="4000" dirty="0"/>
              <a:t>.</a:t>
            </a:r>
            <a:endParaRPr lang="en-VI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4D830-27E3-4122-92F8-3D0ADCF19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0" y="1748200"/>
            <a:ext cx="5363451" cy="336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554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868382-EE71-46A4-BAEE-FA48E2FE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" y="2007473"/>
            <a:ext cx="10563860" cy="4702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F240F1-2728-46F4-BE9A-9CEAFBB2F869}"/>
              </a:ext>
            </a:extLst>
          </p:cNvPr>
          <p:cNvSpPr txBox="1"/>
          <p:nvPr/>
        </p:nvSpPr>
        <p:spPr>
          <a:xfrm>
            <a:off x="1539240" y="457200"/>
            <a:ext cx="9113520" cy="1446550"/>
          </a:xfrm>
          <a:prstGeom prst="rect">
            <a:avLst/>
          </a:prstGeom>
          <a:solidFill>
            <a:srgbClr val="00CCFF">
              <a:alpha val="3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Si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Hesus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ang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Saserdoteng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Walang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Kapintasan</a:t>
            </a:r>
            <a:endParaRPr lang="en-VI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FEE1B-F5F0-4930-93C3-8721027C7CD1}"/>
              </a:ext>
            </a:extLst>
          </p:cNvPr>
          <p:cNvSpPr txBox="1"/>
          <p:nvPr/>
        </p:nvSpPr>
        <p:spPr>
          <a:xfrm>
            <a:off x="1054100" y="2158276"/>
            <a:ext cx="100838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Sapagka't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tayo'y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isang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dakilang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saserdote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hindi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maaaring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mahabag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ating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kahinaan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kundi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isa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tinukso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lahat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mga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paraan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gaya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rin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naman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natin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gayon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ma'y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kasalanan</a:t>
            </a:r>
            <a:r>
              <a:rPr lang="en-US" sz="4000" b="0" i="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4000" dirty="0">
              <a:ln w="3175">
                <a:solidFill>
                  <a:srgbClr val="4D4D4D"/>
                </a:solidFill>
              </a:ln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4000" dirty="0" err="1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Hebreo</a:t>
            </a:r>
            <a:r>
              <a:rPr lang="en-US" sz="4000" dirty="0">
                <a:ln w="3175">
                  <a:solidFill>
                    <a:srgbClr val="4D4D4D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4:15</a:t>
            </a:r>
            <a:endParaRPr lang="en-VI" sz="4000" dirty="0">
              <a:ln w="3175">
                <a:solidFill>
                  <a:srgbClr val="4D4D4D"/>
                </a:solidFill>
              </a:ln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90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ACCFF-612C-4581-BEE1-375257F7E0D8}"/>
              </a:ext>
            </a:extLst>
          </p:cNvPr>
          <p:cNvSpPr txBox="1"/>
          <p:nvPr/>
        </p:nvSpPr>
        <p:spPr>
          <a:xfrm>
            <a:off x="401320" y="335280"/>
            <a:ext cx="811276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 err="1">
                <a:effectLst/>
                <a:latin typeface="Georgia" panose="02040502050405020303" pitchFamily="18" charset="0"/>
              </a:rPr>
              <a:t>Sapagka't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nararapat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atin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ang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gayong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dakilang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saserdoteng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banal,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walang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sala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,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walang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dungis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,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nahihiwalay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makasalanan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, at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ginawang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lalong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mataas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pa kay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 </a:t>
            </a:r>
            <a:r>
              <a:rPr lang="en-US" sz="4400" b="0" i="0" u="none" strike="noStrike" dirty="0" err="1">
                <a:effectLst/>
                <a:latin typeface="Georgia" panose="02040502050405020303" pitchFamily="18" charset="0"/>
              </a:rPr>
              <a:t>langit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;</a:t>
            </a:r>
          </a:p>
          <a:p>
            <a:endParaRPr lang="en-US" sz="4400" dirty="0">
              <a:latin typeface="Georgia" panose="02040502050405020303" pitchFamily="18" charset="0"/>
            </a:endParaRPr>
          </a:p>
          <a:p>
            <a:r>
              <a:rPr lang="en-US" sz="4400" dirty="0" err="1">
                <a:latin typeface="Georgia" panose="02040502050405020303" pitchFamily="18" charset="0"/>
              </a:rPr>
              <a:t>Hebreo</a:t>
            </a:r>
            <a:r>
              <a:rPr lang="en-US" sz="4400" dirty="0">
                <a:latin typeface="Georgia" panose="02040502050405020303" pitchFamily="18" charset="0"/>
              </a:rPr>
              <a:t> 5:26</a:t>
            </a:r>
          </a:p>
          <a:p>
            <a:pPr algn="ctr"/>
            <a:endParaRPr lang="en-VI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16DEB-791C-4304-8692-1A313DC0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80" y="1694180"/>
            <a:ext cx="4114800" cy="308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5AC35A40-CD52-41B6-9438-264AC88BC2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1402192"/>
                  </p:ext>
                </p:extLst>
              </p:nvPr>
            </p:nvGraphicFramePr>
            <p:xfrm>
              <a:off x="-1513840" y="5960110"/>
              <a:ext cx="3048000" cy="1714500"/>
            </p:xfrm>
            <a:graphic>
              <a:graphicData uri="http://schemas.microsoft.com/office/powerpoint/2016/slidezoom">
                <pslz:sldZm>
                  <pslz:sldZmObj sldId="274" cId="22802104">
                    <pslz:zmPr id="{1E65185C-4376-446F-ACF4-2B0A7F425D4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AC35A40-CD52-41B6-9438-264AC88BC2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13840" y="596011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408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509E7-4344-4585-94B2-C01E46861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719679"/>
            <a:ext cx="11299372" cy="4943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C3AFE-293B-4197-A07D-16FBBFB41A6D}"/>
              </a:ext>
            </a:extLst>
          </p:cNvPr>
          <p:cNvSpPr txBox="1"/>
          <p:nvPr/>
        </p:nvSpPr>
        <p:spPr>
          <a:xfrm>
            <a:off x="1905000" y="121563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Si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Hesus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ang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tupang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handog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walang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</a:rPr>
              <a:t>kapintasan</a:t>
            </a:r>
            <a:endParaRPr lang="en-VI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C521A-6F48-40EA-9151-A885DF35971B}"/>
              </a:ext>
            </a:extLst>
          </p:cNvPr>
          <p:cNvSpPr txBox="1"/>
          <p:nvPr/>
        </p:nvSpPr>
        <p:spPr>
          <a:xfrm>
            <a:off x="673893" y="1719679"/>
            <a:ext cx="108442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inyong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nalalamang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kayo'y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tinubos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hindi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mga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bagay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nangasisira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pilak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o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ginto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mula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inyong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kabuluhang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paraan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pamumuhay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ipinamana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inyo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inyong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mga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magulang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;</a:t>
            </a:r>
            <a:r>
              <a:rPr lang="en-US" sz="32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Kundi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mahalagang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dugo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gaya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korderong</a:t>
            </a:r>
            <a:r>
              <a:rPr lang="en-US" sz="3200" b="0" i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3200" b="0" i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kapintasan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at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dungis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makatuwid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baga'y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ang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dugo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ni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Cristo: Na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nakilala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nga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una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bago</a:t>
            </a:r>
            <a:r>
              <a:rPr lang="en-US" sz="3200" b="0" i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itinatag</a:t>
            </a:r>
            <a:r>
              <a:rPr lang="en-US" sz="3200" b="0" i="1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ang </a:t>
            </a:r>
            <a:r>
              <a:rPr lang="en-US" sz="3200" b="0" i="1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sanglibutan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,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nguni't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inihayag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huling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panahon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dahil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inyo</a:t>
            </a:r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3200" b="0" i="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1 Pedro 1:18-20</a:t>
            </a:r>
          </a:p>
        </p:txBody>
      </p:sp>
    </p:spTree>
    <p:extLst>
      <p:ext uri="{BB962C8B-B14F-4D97-AF65-F5344CB8AC3E}">
        <p14:creationId xmlns:p14="http://schemas.microsoft.com/office/powerpoint/2010/main" val="2280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C734C8-6DE3-4684-BD2B-E85333387667}"/>
              </a:ext>
            </a:extLst>
          </p:cNvPr>
          <p:cNvSpPr txBox="1"/>
          <p:nvPr/>
        </p:nvSpPr>
        <p:spPr>
          <a:xfrm>
            <a:off x="866775" y="314325"/>
            <a:ext cx="1085850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Ang </a:t>
            </a:r>
            <a:r>
              <a:rPr lang="en-US" sz="3600" b="1" dirty="0" err="1"/>
              <a:t>Kanyang</a:t>
            </a:r>
            <a:r>
              <a:rPr lang="en-US" sz="3600" b="1" dirty="0"/>
              <a:t> </a:t>
            </a:r>
            <a:r>
              <a:rPr lang="en-US" sz="3600" b="1" dirty="0" err="1"/>
              <a:t>buhay</a:t>
            </a:r>
            <a:r>
              <a:rPr lang="en-US" sz="3600" b="1" dirty="0"/>
              <a:t> at </a:t>
            </a:r>
            <a:r>
              <a:rPr lang="en-US" sz="3600" b="1" dirty="0" err="1"/>
              <a:t>kamatayan</a:t>
            </a:r>
            <a:r>
              <a:rPr lang="en-US" sz="3600" b="1" dirty="0"/>
              <a:t> ay </a:t>
            </a:r>
            <a:r>
              <a:rPr lang="en-US" sz="3600" b="1" dirty="0" err="1"/>
              <a:t>kanyang</a:t>
            </a:r>
            <a:r>
              <a:rPr lang="en-US" sz="3600" b="1" dirty="0"/>
              <a:t> </a:t>
            </a:r>
            <a:r>
              <a:rPr lang="en-US" sz="3600" b="1" dirty="0" err="1"/>
              <a:t>inialay</a:t>
            </a:r>
            <a:r>
              <a:rPr lang="en-US" sz="3600" b="1" dirty="0"/>
              <a:t> para </a:t>
            </a:r>
            <a:r>
              <a:rPr lang="en-US" sz="3600" b="1" dirty="0" err="1"/>
              <a:t>sa</a:t>
            </a:r>
            <a:r>
              <a:rPr lang="en-US" sz="3600" b="1" dirty="0"/>
              <a:t> </a:t>
            </a:r>
            <a:r>
              <a:rPr lang="en-US" sz="3600" b="1" dirty="0" err="1"/>
              <a:t>buong</a:t>
            </a:r>
            <a:r>
              <a:rPr lang="en-US" sz="3600" b="1" dirty="0"/>
              <a:t> </a:t>
            </a:r>
            <a:r>
              <a:rPr lang="en-US" sz="3600" b="1" dirty="0" err="1"/>
              <a:t>Sanlibutan</a:t>
            </a:r>
            <a:endParaRPr lang="en-VI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57A04-948B-439E-8DAB-E5E269FF236E}"/>
              </a:ext>
            </a:extLst>
          </p:cNvPr>
          <p:cNvSpPr txBox="1"/>
          <p:nvPr/>
        </p:nvSpPr>
        <p:spPr>
          <a:xfrm>
            <a:off x="866775" y="2062460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siya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pangpalubag-loob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ating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kasalanan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; at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hindi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lamang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ating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kasalanan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kundi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buong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sanglibutan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din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naman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                                                    1 Juan 2:2</a:t>
            </a:r>
            <a:endParaRPr lang="en-VI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69E5F-8462-4DF7-84F9-8EEDA8D4A35F}"/>
              </a:ext>
            </a:extLst>
          </p:cNvPr>
          <p:cNvSpPr txBox="1"/>
          <p:nvPr/>
        </p:nvSpPr>
        <p:spPr>
          <a:xfrm>
            <a:off x="866775" y="4180344"/>
            <a:ext cx="107251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Sapagka't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gayon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lamang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pagsinta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 Dios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sanglibutan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ibinigay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niya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kaniyang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bugtong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Anak,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upang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sinomang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kaniya'y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sumampalataya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ay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huwag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mapahamak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kundi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magkaroon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buhay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walang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hanggan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.</a:t>
            </a:r>
          </a:p>
          <a:p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                                                    Juan 3:16</a:t>
            </a:r>
          </a:p>
        </p:txBody>
      </p:sp>
    </p:spTree>
    <p:extLst>
      <p:ext uri="{BB962C8B-B14F-4D97-AF65-F5344CB8AC3E}">
        <p14:creationId xmlns:p14="http://schemas.microsoft.com/office/powerpoint/2010/main" val="71076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51A59-0600-4837-BC2A-92A15DF0A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851"/>
            <a:ext cx="12192000" cy="791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4C0440-C9A7-4E33-B4C5-6EE8400BB117}"/>
              </a:ext>
            </a:extLst>
          </p:cNvPr>
          <p:cNvSpPr txBox="1"/>
          <p:nvPr/>
        </p:nvSpPr>
        <p:spPr>
          <a:xfrm>
            <a:off x="1657349" y="416689"/>
            <a:ext cx="9382125" cy="5016758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At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nakita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ko ang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ibang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anghel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lumilipad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gitna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langit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may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mabuting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balita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walang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hanggan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upang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ibalita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nananahan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lupa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at </a:t>
            </a:r>
            <a:r>
              <a:rPr lang="en-US" sz="4000" b="0" i="0" u="none" strike="noStrik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bawa't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bansa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angkan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</a:t>
            </a:r>
            <a:r>
              <a:rPr lang="en-US" sz="4000" b="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wika</a:t>
            </a:r>
            <a:r>
              <a:rPr lang="en-US" sz="40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bayan;</a:t>
            </a: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Revelation 14:6</a:t>
            </a:r>
          </a:p>
        </p:txBody>
      </p:sp>
    </p:spTree>
    <p:extLst>
      <p:ext uri="{BB962C8B-B14F-4D97-AF65-F5344CB8AC3E}">
        <p14:creationId xmlns:p14="http://schemas.microsoft.com/office/powerpoint/2010/main" val="2448523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A46D80-7957-4983-85B5-402896BD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0" y="940891"/>
            <a:ext cx="10282238" cy="5783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B35503-5195-492A-987A-A6AE94E9ADC8}"/>
              </a:ext>
            </a:extLst>
          </p:cNvPr>
          <p:cNvSpPr txBox="1"/>
          <p:nvPr/>
        </p:nvSpPr>
        <p:spPr>
          <a:xfrm>
            <a:off x="1122758" y="133350"/>
            <a:ext cx="9946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Pagtanggap</a:t>
            </a:r>
            <a:r>
              <a:rPr lang="en-US" sz="44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sa</a:t>
            </a:r>
            <a:r>
              <a:rPr lang="en-US" sz="44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mabuting</a:t>
            </a:r>
            <a:r>
              <a:rPr lang="en-US" sz="44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4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balita</a:t>
            </a:r>
            <a:endParaRPr lang="en-VI" sz="44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D5C61-E254-4262-8E5B-1B00481AB5F4}"/>
              </a:ext>
            </a:extLst>
          </p:cNvPr>
          <p:cNvSpPr txBox="1"/>
          <p:nvPr/>
        </p:nvSpPr>
        <p:spPr>
          <a:xfrm>
            <a:off x="1360883" y="1581150"/>
            <a:ext cx="9470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 err="1">
                <a:effectLst/>
                <a:latin typeface="Georgia" panose="02040502050405020303" pitchFamily="18" charset="0"/>
              </a:rPr>
              <a:t>Sapagka't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ang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kabayaran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ng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kasalanan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ay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kamatayan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;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datapuwa't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ang </a:t>
            </a:r>
            <a:r>
              <a:rPr lang="en-US" sz="44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kaloob</a:t>
            </a:r>
            <a:r>
              <a:rPr lang="en-US" sz="44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44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walang</a:t>
            </a:r>
            <a:r>
              <a:rPr lang="en-US" sz="44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bayad</a:t>
            </a:r>
            <a:r>
              <a:rPr lang="en-US" sz="44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ng Dios 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ay </a:t>
            </a:r>
            <a:r>
              <a:rPr lang="en-US" sz="4400" b="0" i="0" u="none" strike="noStrike" dirty="0" err="1">
                <a:effectLst/>
                <a:latin typeface="Georgia" panose="02040502050405020303" pitchFamily="18" charset="0"/>
              </a:rPr>
              <a:t>buhay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 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walang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hanggan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kay Cristo Jesus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Panginoon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natin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4400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Roma 6:23</a:t>
            </a:r>
            <a:endParaRPr lang="en-VI" sz="4400" dirty="0"/>
          </a:p>
        </p:txBody>
      </p:sp>
    </p:spTree>
    <p:extLst>
      <p:ext uri="{BB962C8B-B14F-4D97-AF65-F5344CB8AC3E}">
        <p14:creationId xmlns:p14="http://schemas.microsoft.com/office/powerpoint/2010/main" val="62443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6C77A-95CC-4DB1-AE1D-956B1679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8" y="1547812"/>
            <a:ext cx="9915525" cy="5093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3ADFF-F07A-4B70-ACEE-7C43AA40FED1}"/>
              </a:ext>
            </a:extLst>
          </p:cNvPr>
          <p:cNvSpPr txBox="1"/>
          <p:nvPr/>
        </p:nvSpPr>
        <p:spPr>
          <a:xfrm>
            <a:off x="1943100" y="467320"/>
            <a:ext cx="8305800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Bank of the Universe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88434-DC09-42FC-8E9C-C08D094C2B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4074" r="25937" b="15000"/>
          <a:stretch/>
        </p:blipFill>
        <p:spPr>
          <a:xfrm>
            <a:off x="5961708" y="1233487"/>
            <a:ext cx="5019675" cy="313372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62279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B0B113-7EF7-4286-B955-40274719EB48}"/>
              </a:ext>
            </a:extLst>
          </p:cNvPr>
          <p:cNvSpPr txBox="1"/>
          <p:nvPr/>
        </p:nvSpPr>
        <p:spPr>
          <a:xfrm>
            <a:off x="647700" y="670263"/>
            <a:ext cx="10896600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Juan 3:16 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-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upang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ang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sinomang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kaniya'y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sumampalataya</a:t>
            </a:r>
            <a:r>
              <a:rPr lang="en-US" sz="2800" u="sng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ay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huwag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mapahamak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kundi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magkaroon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buhay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 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walang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hanggan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Gawa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2:38 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- At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sinabi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kanila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Pedro,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Mangagsisi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kayo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at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mangagbautismo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bawa't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inyo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pangalan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ni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Jesucristo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ikapagpapatawad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inyong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mga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kasalanan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; at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tatanggapin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ninyo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kaloob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ng Espiritu Santo.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Mga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Gawa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10:43 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-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Siya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pinatotohanan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lahat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propeta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ang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bawa't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sumasampalataya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1" u="sng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kaniya</a:t>
            </a:r>
            <a:r>
              <a:rPr lang="en-US" sz="2800" b="0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ay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magkakamit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kapatawaran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kasalanan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pamamagitan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kaniyang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pangalan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endParaRPr lang="en-US" sz="1800" dirty="0">
              <a:solidFill>
                <a:srgbClr val="21252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89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FC02C-4D78-48A3-9B69-6ADA70D9CB9C}"/>
              </a:ext>
            </a:extLst>
          </p:cNvPr>
          <p:cNvSpPr txBox="1"/>
          <p:nvPr/>
        </p:nvSpPr>
        <p:spPr>
          <a:xfrm>
            <a:off x="895350" y="797510"/>
            <a:ext cx="105346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Hebreo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7:25 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- Dahil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dito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naman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siya'y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nakapagliligtas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lubos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mga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nagsisilapit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Dios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pamamagitan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niya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palibhasa'y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laging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nabubuhay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siya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upang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mamagitan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2800" dirty="0" err="1">
                <a:solidFill>
                  <a:srgbClr val="212529"/>
                </a:solidFill>
                <a:latin typeface="Georgia" panose="02040502050405020303" pitchFamily="18" charset="0"/>
              </a:rPr>
              <a:t>kanila</a:t>
            </a:r>
            <a:r>
              <a:rPr lang="en-US" sz="2800" dirty="0">
                <a:solidFill>
                  <a:srgbClr val="212529"/>
                </a:solidFill>
                <a:latin typeface="Georgia" panose="02040502050405020303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1 Juan 1:9 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-  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Kung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ipinahahayag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natin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ang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ating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mga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kasalanan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ay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tapat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at banal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siya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tayo'y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patatawarin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ating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kasalanan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at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tayo'y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lilinisin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lahat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kalikuan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1 Juan 2:1 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-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Mumunti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kong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anak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, ang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bagay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ito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ay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isinusulat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ko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inyo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upang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kayo'y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huwag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800" b="0" i="0" dirty="0" err="1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mangagkasala</a:t>
            </a:r>
            <a:r>
              <a:rPr lang="en-US" sz="2800" b="0" i="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At kung ang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sinoman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ay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magkasala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, ay may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Tagapamagitan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tayo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sa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Ama,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si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Jesucristo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 ang </a:t>
            </a:r>
            <a:r>
              <a:rPr lang="en-US" sz="2800" i="1" u="sng" dirty="0" err="1">
                <a:solidFill>
                  <a:srgbClr val="FF0000"/>
                </a:solidFill>
                <a:latin typeface="Georgia" panose="02040502050405020303" pitchFamily="18" charset="0"/>
              </a:rPr>
              <a:t>matuwid</a:t>
            </a:r>
            <a:r>
              <a:rPr lang="en-US" sz="28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endParaRPr lang="en-VI" sz="2800" i="1" u="sng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1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6AAD83-A2A8-40CD-BA94-0C3A08E01A00}"/>
              </a:ext>
            </a:extLst>
          </p:cNvPr>
          <p:cNvSpPr txBox="1"/>
          <p:nvPr/>
        </p:nvSpPr>
        <p:spPr>
          <a:xfrm>
            <a:off x="1066800" y="119926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Ang Bunga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Ebanghelio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sa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buhay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isang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tao</a:t>
            </a:r>
            <a:endParaRPr lang="en-VI" sz="40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7751C-1C03-4577-950A-F57EA12AE79A}"/>
              </a:ext>
            </a:extLst>
          </p:cNvPr>
          <p:cNvSpPr txBox="1"/>
          <p:nvPr/>
        </p:nvSpPr>
        <p:spPr>
          <a:xfrm>
            <a:off x="1066800" y="1552039"/>
            <a:ext cx="102774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Ang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Ebanghelio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Kaligtasan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ay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nagbubunga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mabuting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pamumuhay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isang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tao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paraan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Pananalita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,sa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pagpili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kinakain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Kung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papaano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natin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ginagamit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tamma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ating</a:t>
            </a:r>
            <a:r>
              <a:rPr lang="en-US" sz="3200" i="1" u="sng" dirty="0">
                <a:solidFill>
                  <a:srgbClr val="FF3300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oras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pagpili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mga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pinapanood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sa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pagpili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mga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musika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pinapakinggan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mga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lugar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pinupuntahan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qng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papaano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natin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ginagamit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tama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ang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ating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mga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pera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, at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paano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Georgia" panose="02040502050405020303" pitchFamily="18" charset="0"/>
              </a:rPr>
              <a:t>natin</a:t>
            </a:r>
            <a:r>
              <a:rPr lang="en-US" sz="3200" dirty="0">
                <a:solidFill>
                  <a:srgbClr val="212529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pinakikitunguhan</a:t>
            </a:r>
            <a:r>
              <a:rPr lang="en-US" sz="3200" i="1" u="sng" dirty="0">
                <a:solidFill>
                  <a:srgbClr val="FF3300"/>
                </a:solidFill>
                <a:latin typeface="Georgia" panose="02040502050405020303" pitchFamily="18" charset="0"/>
              </a:rPr>
              <a:t> ang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ating</a:t>
            </a:r>
            <a:r>
              <a:rPr lang="en-US" sz="3200" i="1" u="sng" dirty="0">
                <a:solidFill>
                  <a:srgbClr val="FF3300"/>
                </a:solidFill>
                <a:latin typeface="Georgia" panose="02040502050405020303" pitchFamily="18" charset="0"/>
              </a:rPr>
              <a:t> </a:t>
            </a:r>
            <a:r>
              <a:rPr lang="en-US" sz="3200" i="1" u="sng" dirty="0" err="1">
                <a:solidFill>
                  <a:srgbClr val="FF3300"/>
                </a:solidFill>
                <a:latin typeface="Georgia" panose="02040502050405020303" pitchFamily="18" charset="0"/>
              </a:rPr>
              <a:t>kapwa</a:t>
            </a:r>
            <a:r>
              <a:rPr lang="en-US" sz="3200" i="1" u="sng" dirty="0">
                <a:solidFill>
                  <a:srgbClr val="FF3300"/>
                </a:solidFill>
                <a:latin typeface="Georgia" panose="02040502050405020303" pitchFamily="18" charset="0"/>
              </a:rPr>
              <a:t>.</a:t>
            </a:r>
            <a:endParaRPr lang="en-VI" sz="3200" i="1" u="sng" dirty="0">
              <a:solidFill>
                <a:srgbClr val="FF33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20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6C7474-E440-4676-8FD5-439F3A6D639C}"/>
              </a:ext>
            </a:extLst>
          </p:cNvPr>
          <p:cNvSpPr txBox="1"/>
          <p:nvPr/>
        </p:nvSpPr>
        <p:spPr>
          <a:xfrm>
            <a:off x="723900" y="357187"/>
            <a:ext cx="10744200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Mabuting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balita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Kaligtasan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lamang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nagbibigay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Dkilang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pakinaban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Karapatan,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ngunit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kalakip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malaking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responsibilidad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V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424B5-239A-4D9D-AF2C-803CB02C877F}"/>
              </a:ext>
            </a:extLst>
          </p:cNvPr>
          <p:cNvSpPr txBox="1"/>
          <p:nvPr/>
        </p:nvSpPr>
        <p:spPr>
          <a:xfrm>
            <a:off x="723900" y="2504718"/>
            <a:ext cx="753427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Tito 2:11-14 </a:t>
            </a:r>
          </a:p>
          <a:p>
            <a:pPr algn="l"/>
            <a:endParaRPr lang="en-US" dirty="0">
              <a:solidFill>
                <a:srgbClr val="212529"/>
              </a:solidFill>
              <a:latin typeface="Georgia" panose="02040502050405020303" pitchFamily="18" charset="0"/>
            </a:endParaRPr>
          </a:p>
          <a:p>
            <a:pPr algn="l"/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Sapagka't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napakita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ang 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biyaya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 ng Dios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,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na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may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dalang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kaligtasan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lahat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ng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mga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200" b="0" i="0" dirty="0" err="1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tao</a:t>
            </a:r>
            <a: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  <a:t>,</a:t>
            </a:r>
            <a:br>
              <a:rPr lang="en-US" sz="3200" b="0" i="0" dirty="0">
                <a:solidFill>
                  <a:srgbClr val="212529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600" b="1" i="0" dirty="0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Na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nagtuturo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atin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Baskerville Old Face" panose="02020602080505020303" pitchFamily="18" charset="0"/>
              </a:rPr>
              <a:t>-</a:t>
            </a:r>
          </a:p>
          <a:p>
            <a:pPr algn="l"/>
            <a:endParaRPr lang="en-US" sz="3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algn="l"/>
            <a:r>
              <a:rPr lang="en-US" sz="40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Ano</a:t>
            </a:r>
            <a:r>
              <a:rPr lang="en-US" sz="4000" b="1" i="0" dirty="0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 ang </a:t>
            </a:r>
            <a:r>
              <a:rPr lang="en-US" sz="40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itinuturo</a:t>
            </a:r>
            <a:r>
              <a:rPr lang="en-US" sz="4000" b="1" i="0" dirty="0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sa</a:t>
            </a:r>
            <a:r>
              <a:rPr lang="en-US" sz="4000" b="1" i="0" dirty="0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 </a:t>
            </a:r>
            <a:r>
              <a:rPr lang="en-US" sz="40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atin</a:t>
            </a:r>
            <a:r>
              <a:rPr lang="en-US" sz="4000" b="1" i="0" dirty="0">
                <a:solidFill>
                  <a:schemeClr val="tx2">
                    <a:lumMod val="50000"/>
                  </a:schemeClr>
                </a:solidFill>
                <a:effectLst/>
                <a:latin typeface="Baskerville Old Face" panose="02020602080505020303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73B6A-62D5-4AAD-9B95-87A38146C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16" y="3224511"/>
            <a:ext cx="39367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3257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C11438-BA90-451A-9FE2-17B246A8744A}"/>
              </a:ext>
            </a:extLst>
          </p:cNvPr>
          <p:cNvSpPr txBox="1"/>
          <p:nvPr/>
        </p:nvSpPr>
        <p:spPr>
          <a:xfrm>
            <a:off x="666750" y="612845"/>
            <a:ext cx="1092517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upang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pagtanggi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natin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kalikuan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at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mga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kahalayan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sanglibutan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, ay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marapat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mabuhay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tayong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may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pagpipigil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at </a:t>
            </a:r>
            <a:r>
              <a:rPr lang="en-US" sz="3600" b="0" i="1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matuwid</a:t>
            </a:r>
            <a:r>
              <a:rPr lang="en-US" sz="3600" b="0" i="1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at banal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panahong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kasalukuyan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sanglibutang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ito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; </a:t>
            </a:r>
            <a:r>
              <a:rPr lang="en-US" sz="3600" b="0" i="0" baseline="3000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 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Na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hintayin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yaong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mapalad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na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pagasa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at ang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pagpapakita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ng 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kaluwalhatian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 ng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ating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dakilang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Dios at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Tagapagligtas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na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si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</a:t>
            </a:r>
            <a:r>
              <a:rPr lang="en-US" sz="3600" dirty="0" err="1">
                <a:solidFill>
                  <a:srgbClr val="212529"/>
                </a:solidFill>
                <a:latin typeface="Gill Sans MT" panose="020B0502020104020203" pitchFamily="34" charset="0"/>
              </a:rPr>
              <a:t>Jesucristo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;</a:t>
            </a:r>
            <a:r>
              <a:rPr lang="en-US" sz="3600" dirty="0">
                <a:solidFill>
                  <a:srgbClr val="212529"/>
                </a:solidFill>
                <a:latin typeface="Gill Sans MT" panose="020B0502020104020203" pitchFamily="34" charset="0"/>
              </a:rPr>
              <a:t> 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Na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siyang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nagbigay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ng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kaniyang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sarili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dahil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atin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upang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tayo'y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matubos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niya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lahat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ng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mga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kasamaan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, at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malinis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niya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kaniyang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sarili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ang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bayang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masikap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mabubuting</a:t>
            </a:r>
            <a:r>
              <a:rPr lang="en-US" sz="3600" b="0" i="1" u="sng" dirty="0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1" u="sng" dirty="0" err="1">
                <a:solidFill>
                  <a:srgbClr val="FF0000"/>
                </a:solidFill>
                <a:effectLst/>
                <a:latin typeface="Gill Sans MT" panose="020B0502020104020203" pitchFamily="34" charset="0"/>
              </a:rPr>
              <a:t>gawa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upang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maging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kaniyang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sariling</a:t>
            </a:r>
            <a:r>
              <a:rPr lang="en-US" sz="3600" b="0" i="0" dirty="0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3600" b="0" i="0" dirty="0" err="1">
                <a:solidFill>
                  <a:srgbClr val="212529"/>
                </a:solidFill>
                <a:effectLst/>
                <a:latin typeface="Gill Sans MT" panose="020B0502020104020203" pitchFamily="34" charset="0"/>
              </a:rPr>
              <a:t>pag-aari</a:t>
            </a:r>
            <a:r>
              <a:rPr lang="en-US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FOREST THING" panose="02000000000000000000" pitchFamily="2" charset="0"/>
              </a:rPr>
              <a:t>.                 Tito 2:11-14</a:t>
            </a:r>
          </a:p>
        </p:txBody>
      </p:sp>
    </p:spTree>
    <p:extLst>
      <p:ext uri="{BB962C8B-B14F-4D97-AF65-F5344CB8AC3E}">
        <p14:creationId xmlns:p14="http://schemas.microsoft.com/office/powerpoint/2010/main" val="2421011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55A2D-6197-43E6-A90E-9C1724C75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6C66D-FD34-4F7C-A463-BB23A24F8685}"/>
              </a:ext>
            </a:extLst>
          </p:cNvPr>
          <p:cNvSpPr txBox="1"/>
          <p:nvPr/>
        </p:nvSpPr>
        <p:spPr>
          <a:xfrm>
            <a:off x="0" y="-5417"/>
            <a:ext cx="3771899" cy="6863417"/>
          </a:xfrm>
          <a:prstGeom prst="rect">
            <a:avLst/>
          </a:prstGeom>
          <a:solidFill>
            <a:srgbClr val="FF0000">
              <a:alpha val="22745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Sapagka't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biyaya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kayo'y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nangaligtas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pamamagitan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ng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pananampalataya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; at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ito'y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hindi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inyong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sarili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,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ito'y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kaloob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ng Dios;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</a:b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Hindi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pamamagitan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ng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mga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gawa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,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upang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ang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sinoman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ay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huwag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magmapuri</a:t>
            </a:r>
            <a:r>
              <a:rPr lang="en-US" sz="4000" b="0" i="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. </a:t>
            </a:r>
          </a:p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Efeso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2:8,9</a:t>
            </a:r>
            <a:endParaRPr lang="en-VI" sz="4000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8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34C21-7F52-4F37-B8C3-2B30D52DB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EBDCE-2A7F-4620-BD71-35FA48381015}"/>
              </a:ext>
            </a:extLst>
          </p:cNvPr>
          <p:cNvSpPr txBox="1"/>
          <p:nvPr/>
        </p:nvSpPr>
        <p:spPr>
          <a:xfrm>
            <a:off x="95250" y="0"/>
            <a:ext cx="3152776" cy="6863417"/>
          </a:xfrm>
          <a:prstGeom prst="rect">
            <a:avLst/>
          </a:prstGeom>
          <a:solidFill>
            <a:srgbClr val="00CCFF">
              <a:alpha val="30588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Sapagka't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tayo'y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kaniyang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gawa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,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nilalang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kay Cristo Jesus para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mabubuting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gawa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,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mga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inihanda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ng Dios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nang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una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upang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siya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nating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 </a:t>
            </a:r>
            <a:r>
              <a:rPr lang="en-US" sz="4000" b="0" i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lakaran</a:t>
            </a:r>
            <a:r>
              <a:rPr lang="en-US" sz="4000" b="0" i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elieve it" pitchFamily="2" charset="0"/>
              </a:rPr>
              <a:t>.</a:t>
            </a:r>
          </a:p>
          <a:p>
            <a:endParaRPr lang="en-US" sz="40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Believe it" pitchFamily="2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Efeso</a:t>
            </a:r>
            <a:r>
              <a:rPr lang="en-US" sz="40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2:10</a:t>
            </a:r>
            <a:endParaRPr lang="en-VI" sz="4000" dirty="0"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25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DE6549-EC38-40D8-A17A-C7AC0265C4A7}"/>
              </a:ext>
            </a:extLst>
          </p:cNvPr>
          <p:cNvSpPr txBox="1"/>
          <p:nvPr/>
        </p:nvSpPr>
        <p:spPr>
          <a:xfrm>
            <a:off x="723902" y="1150650"/>
            <a:ext cx="1103947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D2B48C"/>
                </a:solidFill>
                <a:latin typeface="-apple-system"/>
              </a:rPr>
              <a:t>14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Anong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pakikinabangin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mga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kapatid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ko, kung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sinasabi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sinoman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na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siya'y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may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pananampalataya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nguni't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walang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mga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gawa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makapagliligtas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baga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sa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kaniya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 ang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pananampalatayang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200" b="0" i="1" u="sng" dirty="0" err="1">
                <a:solidFill>
                  <a:srgbClr val="FF3300"/>
                </a:solidFill>
                <a:effectLst/>
                <a:latin typeface="-apple-system"/>
              </a:rPr>
              <a:t>iyan</a:t>
            </a:r>
            <a:r>
              <a:rPr lang="en-US" sz="3200" b="0" i="1" u="sng" dirty="0">
                <a:solidFill>
                  <a:srgbClr val="FF3300"/>
                </a:solidFill>
                <a:effectLst/>
                <a:latin typeface="-apple-system"/>
              </a:rPr>
              <a:t>?</a:t>
            </a:r>
            <a:br>
              <a:rPr lang="en-US" sz="3200" i="1" u="sng" dirty="0">
                <a:solidFill>
                  <a:srgbClr val="FF3300"/>
                </a:solidFill>
                <a:latin typeface="-apple-system"/>
              </a:rPr>
            </a:br>
            <a:r>
              <a:rPr lang="en-US" sz="3200" b="1" i="1" dirty="0">
                <a:solidFill>
                  <a:srgbClr val="D2B48C"/>
                </a:solidFill>
                <a:effectLst/>
                <a:latin typeface="-apple-system"/>
              </a:rPr>
              <a:t>15 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Kung ang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isang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kapatid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na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lalake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babae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ay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hubad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at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walang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kakanin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araw-araw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,</a:t>
            </a:r>
            <a:br>
              <a:rPr lang="en-US" sz="3200" dirty="0">
                <a:latin typeface="-apple-system"/>
              </a:rPr>
            </a:br>
            <a:r>
              <a:rPr lang="en-US" sz="3200" b="1" i="1" dirty="0">
                <a:solidFill>
                  <a:srgbClr val="D2B48C"/>
                </a:solidFill>
                <a:effectLst/>
                <a:latin typeface="-apple-system"/>
              </a:rPr>
              <a:t>16 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At ang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isa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inyo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ay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magsabi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kanila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Magsiyaon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kayong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payapa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kayo'y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mangagpainit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at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mangagpakabusog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; at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gayon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ma'y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hindi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ninyo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ibinibigay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sa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kanila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ang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mga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bagay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na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kinakailangan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katawan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anong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mapapakinabang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-apple-system"/>
              </a:rPr>
              <a:t>dito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-apple-system"/>
              </a:rPr>
              <a:t>?</a:t>
            </a:r>
            <a:endParaRPr lang="en-VI" sz="3200" dirty="0">
              <a:latin typeface="-apple-syste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C4F56-99A4-4E81-81DD-DAAE8CF9302F}"/>
              </a:ext>
            </a:extLst>
          </p:cNvPr>
          <p:cNvSpPr txBox="1"/>
          <p:nvPr/>
        </p:nvSpPr>
        <p:spPr>
          <a:xfrm>
            <a:off x="723902" y="227320"/>
            <a:ext cx="6372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D2B48C"/>
                </a:solidFill>
                <a:latin typeface="-apple-system"/>
              </a:rPr>
              <a:t>Santiago 2:14-19</a:t>
            </a:r>
            <a:endParaRPr lang="en-VI" sz="5400" b="1" dirty="0">
              <a:solidFill>
                <a:srgbClr val="D2B48C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1824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1D5102-D826-48C0-B885-B187A5437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851"/>
            <a:ext cx="12192000" cy="7915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B85CD-5355-4FFB-B7C3-06AA7DDAF053}"/>
              </a:ext>
            </a:extLst>
          </p:cNvPr>
          <p:cNvSpPr txBox="1"/>
          <p:nvPr/>
        </p:nvSpPr>
        <p:spPr>
          <a:xfrm>
            <a:off x="1333499" y="436630"/>
            <a:ext cx="9677401" cy="5632311"/>
          </a:xfrm>
          <a:prstGeom prst="rect">
            <a:avLst/>
          </a:prstGeom>
          <a:solidFill>
            <a:srgbClr val="000000">
              <a:alpha val="6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baseline="30000" dirty="0">
                <a:solidFill>
                  <a:srgbClr val="007BFF"/>
                </a:solidFill>
                <a:effectLst/>
                <a:latin typeface="Georgia" panose="02040502050405020303" pitchFamily="18" charset="0"/>
                <a:hlinkClick r:id="rId3"/>
              </a:rPr>
              <a:t>7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At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sinasabi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niya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malakas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tinig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Matakot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kayo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Dios, at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magbigay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kaluwalhatian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kaniya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sapagka't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dumating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panahon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kaniyang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paghatol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at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magsisamba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kayo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gumawa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ng 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langit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at 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lupa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dagat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ng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bukal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 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tubig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Revelation 14:7</a:t>
            </a:r>
          </a:p>
        </p:txBody>
      </p:sp>
    </p:spTree>
    <p:extLst>
      <p:ext uri="{BB962C8B-B14F-4D97-AF65-F5344CB8AC3E}">
        <p14:creationId xmlns:p14="http://schemas.microsoft.com/office/powerpoint/2010/main" val="3129714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B9BF96-ABD6-431F-B420-346701D79A38}"/>
              </a:ext>
            </a:extLst>
          </p:cNvPr>
          <p:cNvSpPr txBox="1"/>
          <p:nvPr/>
        </p:nvSpPr>
        <p:spPr>
          <a:xfrm>
            <a:off x="800100" y="492621"/>
            <a:ext cx="106299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D2B48C"/>
                </a:solidFill>
                <a:effectLst/>
                <a:latin typeface="-apple-system"/>
              </a:rPr>
              <a:t>17 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Gayon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din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naman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ang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pananampalataya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na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walang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mga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gawa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, ay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patay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sa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kaniyang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sarili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.</a:t>
            </a:r>
            <a:br>
              <a:rPr lang="en-US" sz="3600" i="1" u="sng" dirty="0">
                <a:solidFill>
                  <a:srgbClr val="FF3300"/>
                </a:solidFill>
              </a:rPr>
            </a:br>
            <a:r>
              <a:rPr lang="en-US" sz="3600" b="1" i="1" dirty="0">
                <a:solidFill>
                  <a:srgbClr val="D2B48C"/>
                </a:solidFill>
                <a:effectLst/>
                <a:latin typeface="-apple-system"/>
              </a:rPr>
              <a:t>18 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Oo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sasabihin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isang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tao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, Ikaw 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mayroong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pananampalataya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, at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ako'y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mayroong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mga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gawa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ipakita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sa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akin ang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iyong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pananampalatayang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hiwalay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sa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mga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gawa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, at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ako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sa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pamamagitan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ng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aking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mga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gawa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ay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ipakita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sa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iyo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ang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aking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pananampalataya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.</a:t>
            </a:r>
            <a:br>
              <a:rPr lang="en-US" sz="3600" i="1" u="sng" dirty="0">
                <a:solidFill>
                  <a:srgbClr val="FF3300"/>
                </a:solidFill>
              </a:rPr>
            </a:br>
            <a:r>
              <a:rPr lang="en-US" sz="3600" b="1" i="1" dirty="0">
                <a:solidFill>
                  <a:srgbClr val="D2B48C"/>
                </a:solidFill>
                <a:effectLst/>
                <a:latin typeface="-apple-system"/>
              </a:rPr>
              <a:t>19 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Ikaw 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sumasampalataya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na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ang Dios 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iisa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mabuti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ang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iyong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-apple-system"/>
              </a:rPr>
              <a:t>ginagawa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ang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mga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demonio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 man ay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nagsisisampalataya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, at </a:t>
            </a:r>
            <a:r>
              <a:rPr lang="en-US" sz="3600" b="0" i="1" u="sng" dirty="0" err="1">
                <a:solidFill>
                  <a:srgbClr val="FF3300"/>
                </a:solidFill>
                <a:effectLst/>
                <a:latin typeface="-apple-system"/>
              </a:rPr>
              <a:t>nagsisipanginig</a:t>
            </a:r>
            <a:r>
              <a:rPr lang="en-US" sz="3600" b="0" i="1" u="sng" dirty="0">
                <a:solidFill>
                  <a:srgbClr val="FF3300"/>
                </a:solidFill>
                <a:effectLst/>
                <a:latin typeface="-apple-system"/>
              </a:rPr>
              <a:t>.</a:t>
            </a:r>
            <a:br>
              <a:rPr lang="en-US" sz="3600" i="1" u="sng" dirty="0">
                <a:solidFill>
                  <a:srgbClr val="FF3300"/>
                </a:solidFill>
              </a:rPr>
            </a:br>
            <a:endParaRPr lang="en-VI" sz="3600" i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87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5797A-B71C-4556-9C5F-2D5C9300C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9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66BE41-EA55-4CBC-B005-46366EC01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7E14C-4AF5-4C79-A461-BC6C43667A5D}"/>
              </a:ext>
            </a:extLst>
          </p:cNvPr>
          <p:cNvSpPr txBox="1"/>
          <p:nvPr/>
        </p:nvSpPr>
        <p:spPr>
          <a:xfrm>
            <a:off x="1747837" y="266700"/>
            <a:ext cx="8696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chemeClr val="bg1"/>
                </a:solidFill>
                <a:latin typeface="Algerian" panose="04020705040A02060702" pitchFamily="82" charset="0"/>
              </a:rPr>
              <a:t>Pagpapalaganap</a:t>
            </a:r>
            <a:r>
              <a:rPr lang="en-US" sz="4000" u="sng" dirty="0">
                <a:solidFill>
                  <a:schemeClr val="bg1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chemeClr val="bg1"/>
                </a:solidFill>
                <a:latin typeface="Algerian" panose="04020705040A02060702" pitchFamily="82" charset="0"/>
              </a:rPr>
              <a:t>mabuting</a:t>
            </a:r>
            <a:r>
              <a:rPr lang="en-US" sz="4000" u="sng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Algerian" panose="04020705040A02060702" pitchFamily="82" charset="0"/>
              </a:rPr>
              <a:t>balita</a:t>
            </a:r>
            <a:r>
              <a:rPr lang="en-US" sz="4000" u="sng" dirty="0">
                <a:solidFill>
                  <a:schemeClr val="bg1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chemeClr val="bg1"/>
                </a:solidFill>
                <a:latin typeface="Algerian" panose="04020705040A02060702" pitchFamily="82" charset="0"/>
              </a:rPr>
              <a:t>Kaligtasan</a:t>
            </a:r>
            <a:endParaRPr lang="en-VI" sz="4000" u="sng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02CF7-2654-4529-82A1-B8B6B4602695}"/>
              </a:ext>
            </a:extLst>
          </p:cNvPr>
          <p:cNvSpPr txBox="1"/>
          <p:nvPr/>
        </p:nvSpPr>
        <p:spPr>
          <a:xfrm>
            <a:off x="0" y="1684913"/>
            <a:ext cx="9360690" cy="507831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At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sinasabi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niya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malakas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tinig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Matakot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kayo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Dios, at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magbigay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kaluwalhatian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kaniya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sapagka't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dumating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panahon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kaniyang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paghatol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at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magsisamba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kayo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gumawa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ng 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langit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at 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lupa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dagat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at ng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bukal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ng 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tubig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Revelation 14:7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B12FE-A7A7-4F1F-9BD5-5EBBEC8F5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/>
          <a:stretch/>
        </p:blipFill>
        <p:spPr>
          <a:xfrm>
            <a:off x="9004692" y="538243"/>
            <a:ext cx="3490911" cy="424476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97520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F21079-64D6-4A79-8D36-691B9508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FFC44-386A-4767-84F8-20D05144E0EC}"/>
              </a:ext>
            </a:extLst>
          </p:cNvPr>
          <p:cNvSpPr txBox="1"/>
          <p:nvPr/>
        </p:nvSpPr>
        <p:spPr>
          <a:xfrm>
            <a:off x="1928812" y="0"/>
            <a:ext cx="848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Kagalakan</a:t>
            </a:r>
            <a:r>
              <a:rPr lang="en-US" sz="4000" u="sng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sa</a:t>
            </a:r>
            <a:r>
              <a:rPr lang="en-US" sz="4000" u="sng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Mabuting</a:t>
            </a:r>
            <a:r>
              <a:rPr lang="en-US" sz="4000" u="sng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Balita</a:t>
            </a:r>
            <a:r>
              <a:rPr lang="en-US" sz="4000" u="sng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Kaligtasan</a:t>
            </a:r>
            <a:endParaRPr lang="en-VI" sz="4000" u="sng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2FADE-4BF9-44F3-BC15-5BA0DC35DF3E}"/>
              </a:ext>
            </a:extLst>
          </p:cNvPr>
          <p:cNvSpPr txBox="1"/>
          <p:nvPr/>
        </p:nvSpPr>
        <p:spPr>
          <a:xfrm>
            <a:off x="223835" y="1456253"/>
            <a:ext cx="11744325" cy="5078313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Pagkatapos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bagay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ito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ay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tumingin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ako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narito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isang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lubhang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karamihan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di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mabilang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sinoman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mula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bawa't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bansa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lahat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angkan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bayan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wika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nakatayo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harapan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luklukan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harapan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Cordero,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nangadaramtan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mapuputing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damit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at may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palma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kanilang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kamay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;</a:t>
            </a:r>
            <a:b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10 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nagsisigawan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tinig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malakas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nangagsasabi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Ang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pagliligtas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ay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sumaaming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Dios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nakaupo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luklukan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at </a:t>
            </a:r>
            <a:r>
              <a:rPr lang="en-US" sz="36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600" b="0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Cordero.                                                     Revelation 7:9-10</a:t>
            </a:r>
            <a:endParaRPr lang="en-VI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054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A5742-1191-4EAC-902A-DE2A77F3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218747"/>
            <a:ext cx="5511218" cy="618205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2B157-4056-453B-B7B9-CDB84671AB75}"/>
              </a:ext>
            </a:extLst>
          </p:cNvPr>
          <p:cNvSpPr txBox="1"/>
          <p:nvPr/>
        </p:nvSpPr>
        <p:spPr>
          <a:xfrm>
            <a:off x="114301" y="218747"/>
            <a:ext cx="7019924" cy="65248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4 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Aling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tao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inyo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kung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mayroong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isang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daang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tupa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at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mawala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yaon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ay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hindi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iiwan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siyam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pu't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siyam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ilang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at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hahanapin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nawala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hanggang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ito'y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kaniyang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masumpungan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?</a:t>
            </a:r>
            <a:br>
              <a:rPr lang="en-US" sz="300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5 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At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pagka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nasumpungan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niya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ay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pinapasan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niya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kaniyang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balikat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natutuwa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.</a:t>
            </a:r>
            <a:br>
              <a:rPr lang="en-US" sz="300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000" i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6 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At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paguwi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niya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tahanan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ay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titipunin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niya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kaniyang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kaibigan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at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kaniyang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mga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kapitbahay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sasabihin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kanila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Makipagkatuwa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kayo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akin,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sapagka't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nasumpungan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ko ang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aking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tupang</a:t>
            </a:r>
            <a:r>
              <a:rPr lang="en-US" sz="30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</a:t>
            </a:r>
            <a:r>
              <a:rPr lang="en-US" sz="3000" i="0" dirty="0" err="1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nawala</a:t>
            </a:r>
            <a:r>
              <a:rPr lang="en-US" sz="2800" i="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.</a:t>
            </a:r>
          </a:p>
          <a:p>
            <a:r>
              <a:rPr lang="en-US" sz="2800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                                         </a:t>
            </a:r>
            <a:r>
              <a:rPr lang="en-US" sz="2800" b="1" dirty="0">
                <a:solidFill>
                  <a:schemeClr val="bg1">
                    <a:lumMod val="10000"/>
                    <a:lumOff val="9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-apple-system"/>
              </a:rPr>
              <a:t>Lucas 15:4-6</a:t>
            </a:r>
            <a:endParaRPr lang="en-VI" sz="2800" b="1" dirty="0">
              <a:solidFill>
                <a:schemeClr val="bg1">
                  <a:lumMod val="10000"/>
                  <a:lumOff val="9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930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D7AA3-7AC3-4702-8536-8F21C837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17F33-CB96-4A4F-9BD5-57C153279C40}"/>
              </a:ext>
            </a:extLst>
          </p:cNvPr>
          <p:cNvSpPr txBox="1"/>
          <p:nvPr/>
        </p:nvSpPr>
        <p:spPr>
          <a:xfrm>
            <a:off x="514348" y="704850"/>
            <a:ext cx="11296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mga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sulat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apostol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Juan,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dito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lamang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niya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ginamit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ang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salitang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en-US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Gospel o </a:t>
            </a:r>
            <a:r>
              <a:rPr lang="en-US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Mabuting</a:t>
            </a:r>
            <a:r>
              <a:rPr lang="en-US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balita</a:t>
            </a:r>
            <a:r>
              <a:rPr lang="en-US" sz="40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).</a:t>
            </a:r>
            <a:endParaRPr lang="en-VI" sz="40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C03A82-4111-4AF7-AAB0-ED23E2312AA7}"/>
              </a:ext>
            </a:extLst>
          </p:cNvPr>
          <p:cNvSpPr txBox="1"/>
          <p:nvPr/>
        </p:nvSpPr>
        <p:spPr>
          <a:xfrm>
            <a:off x="514348" y="3429000"/>
            <a:ext cx="48482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bakit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ito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tinawag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i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Everlasting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walang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hanggang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Ebanghelyo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VI" sz="4000" dirty="0">
              <a:solidFill>
                <a:schemeClr val="accent6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007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AD396-9FB6-4F04-97AA-70CD29907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A94CE-584A-4420-9171-5765E003966B}"/>
              </a:ext>
            </a:extLst>
          </p:cNvPr>
          <p:cNvSpPr txBox="1"/>
          <p:nvPr/>
        </p:nvSpPr>
        <p:spPr>
          <a:xfrm>
            <a:off x="371475" y="218628"/>
            <a:ext cx="11449049" cy="6555641"/>
          </a:xfrm>
          <a:prstGeom prst="rect">
            <a:avLst/>
          </a:prstGeom>
          <a:solidFill>
            <a:srgbClr val="00B050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tala ng Genesis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Eva at Adan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nilikha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Diyos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Mabuti at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walang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kapintasan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. Genesis 1:31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 little sunshine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Ang Literal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Damit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liwanag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nagtatakip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kanilang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ahubaran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suisimbulo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kanilang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katuwiran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pagsunod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kautusan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. Genesis 2:25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 little sunshine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magkasala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Eva at Adan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sila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nahubaran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. (Genesis 3:7)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 little sunshine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pagiging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hubad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sumisimbulo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kalikuan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at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pagsuway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sa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kautusan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A little sunshine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kautusan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humihingi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dalisay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o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perpektong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pamumuhay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, kung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hindi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kailangan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mong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mamatay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. Romans 6:23 ( ang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kabayaran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ng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kasalanan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 ay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kamatayan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A little sunshine" panose="02000603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726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DDF7A4-C277-4887-A9DA-10F30319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135BF-40B7-4213-A81D-A878470ED3FB}"/>
              </a:ext>
            </a:extLst>
          </p:cNvPr>
          <p:cNvSpPr txBox="1"/>
          <p:nvPr/>
        </p:nvSpPr>
        <p:spPr>
          <a:xfrm>
            <a:off x="771525" y="357485"/>
            <a:ext cx="11068050" cy="341632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Datapuwa't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3600" b="0" i="0" u="none" strike="noStrike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kahoy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ng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pagkakilala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ng </a:t>
            </a:r>
            <a:r>
              <a:rPr lang="en-US" sz="3600" b="0" i="0" u="none" strike="noStrike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mabuti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at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masama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ay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huwag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kang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kakain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;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sapagka't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1" u="sng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</a:t>
            </a:r>
            <a:r>
              <a:rPr lang="en-US" sz="3600" b="0" i="1" u="sng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3600" b="0" i="1" u="sng" strike="noStrike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araw</a:t>
            </a:r>
            <a:r>
              <a:rPr lang="en-US" sz="3600" b="0" i="1" u="sng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ikaw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ay </a:t>
            </a:r>
            <a:r>
              <a:rPr lang="en-US" sz="3600" b="0" i="0" u="none" strike="noStrike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kumain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 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niyaon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ay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pagsalang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mamamatay</a:t>
            </a:r>
            <a:r>
              <a:rPr lang="en-US" sz="3600" b="0" i="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ka.</a:t>
            </a:r>
          </a:p>
          <a:p>
            <a:endParaRPr lang="en-US" sz="36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r>
              <a:rPr lang="en-US" sz="36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                                                            Genesis 2:17</a:t>
            </a:r>
            <a:endParaRPr lang="en-VI" sz="36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A26A7-D4A5-496E-B7D5-CCA46CF00DA1}"/>
              </a:ext>
            </a:extLst>
          </p:cNvPr>
          <p:cNvSpPr txBox="1"/>
          <p:nvPr/>
        </p:nvSpPr>
        <p:spPr>
          <a:xfrm>
            <a:off x="609600" y="4857750"/>
            <a:ext cx="11229975" cy="1200329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Bakit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kaya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hindi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sila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namatay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nang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araw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iyon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nang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sila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ay </a:t>
            </a:r>
            <a:r>
              <a:rPr lang="en-US" sz="3600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magkasala</a:t>
            </a:r>
            <a:r>
              <a:rPr lang="en-US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?</a:t>
            </a:r>
            <a:endParaRPr lang="en-VI" sz="36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28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B0058-2085-4FF0-B657-C72DD5E0BE1B}"/>
              </a:ext>
            </a:extLst>
          </p:cNvPr>
          <p:cNvSpPr txBox="1"/>
          <p:nvPr/>
        </p:nvSpPr>
        <p:spPr>
          <a:xfrm>
            <a:off x="338137" y="390525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Plano ng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Kaligtasan</a:t>
            </a:r>
            <a:endParaRPr lang="en-VI" sz="4800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E66E2-3E1D-4B91-8B69-D1F8D754C9A4}"/>
              </a:ext>
            </a:extLst>
          </p:cNvPr>
          <p:cNvSpPr txBox="1"/>
          <p:nvPr/>
        </p:nvSpPr>
        <p:spPr>
          <a:xfrm>
            <a:off x="338137" y="1221522"/>
            <a:ext cx="82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Hindi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sila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namatay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araw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ding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iyon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sapagkat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may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plano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panginoong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nakahanda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simula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pa 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walanghanggan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upang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iligtas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nagkasalang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lahi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sangkatauhan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VI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317A1-CA0A-4554-A097-20E63C9C7271}"/>
              </a:ext>
            </a:extLst>
          </p:cNvPr>
          <p:cNvSpPr txBox="1"/>
          <p:nvPr/>
        </p:nvSpPr>
        <p:spPr>
          <a:xfrm>
            <a:off x="338137" y="3820597"/>
            <a:ext cx="8034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Nnakapaloob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sa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planong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ito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dalawang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napakahalagang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puntos: </a:t>
            </a:r>
          </a:p>
          <a:p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pagpili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tupang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walang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kapintasan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kamatayan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ng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tupang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iyon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VI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05D3A-224B-47D4-BC04-72A6BB72A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38" y="556542"/>
            <a:ext cx="3095625" cy="4523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900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3DB3A-2C6D-4999-89CB-38474D002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C4B35-853B-4A32-83D1-6FD3580F7DA3}"/>
              </a:ext>
            </a:extLst>
          </p:cNvPr>
          <p:cNvSpPr txBox="1"/>
          <p:nvPr/>
        </p:nvSpPr>
        <p:spPr>
          <a:xfrm>
            <a:off x="376237" y="459165"/>
            <a:ext cx="1143952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inyong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nalalamang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kayo'y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tinubos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hindi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bagay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nangasisira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pilak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o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ginto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mula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inyong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walang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kabuluhang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paraan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pamumuhay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ipinamana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inyo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inyong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magulang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;</a:t>
            </a:r>
            <a:r>
              <a:rPr lang="en-US" sz="36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Kundi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mahalagang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dugo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gaya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korderong</a:t>
            </a:r>
            <a:r>
              <a:rPr lang="en-US" sz="3600" b="0" i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walang</a:t>
            </a:r>
            <a:r>
              <a:rPr lang="en-US" sz="3600" b="0" i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kapintasan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at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walang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dungis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makatuwid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baga'y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ang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dugo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Cristo: Na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nakilala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nga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nang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3600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una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bago</a:t>
            </a:r>
            <a:r>
              <a:rPr lang="en-US" sz="3600" b="0" i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itinatag</a:t>
            </a:r>
            <a:r>
              <a:rPr lang="en-US" sz="3600" b="0" i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ang </a:t>
            </a:r>
            <a:r>
              <a:rPr lang="en-US" sz="3600" b="0" i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sanglibutan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nguni't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inihayag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mga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huling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panahon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dahil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sa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inyo</a:t>
            </a:r>
            <a:r>
              <a:rPr lang="en-US" sz="3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3600" b="0" i="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1 Pedro 1:18-20</a:t>
            </a:r>
          </a:p>
        </p:txBody>
      </p:sp>
    </p:spTree>
    <p:extLst>
      <p:ext uri="{BB962C8B-B14F-4D97-AF65-F5344CB8AC3E}">
        <p14:creationId xmlns:p14="http://schemas.microsoft.com/office/powerpoint/2010/main" val="213596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7EEA7-FC2E-4667-A4C0-97AC527EEA02}"/>
              </a:ext>
            </a:extLst>
          </p:cNvPr>
          <p:cNvSpPr txBox="1"/>
          <p:nvPr/>
        </p:nvSpPr>
        <p:spPr>
          <a:xfrm>
            <a:off x="962024" y="151765"/>
            <a:ext cx="1072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Paghahayag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plano</a:t>
            </a:r>
            <a:r>
              <a:rPr lang="en-US" sz="4000" u="sng" dirty="0">
                <a:solidFill>
                  <a:srgbClr val="002060"/>
                </a:solidFill>
                <a:latin typeface="Algerian" panose="04020705040A02060702" pitchFamily="82" charset="0"/>
              </a:rPr>
              <a:t> ng </a:t>
            </a:r>
            <a:r>
              <a:rPr lang="en-US" sz="4000" u="sng" dirty="0" err="1">
                <a:solidFill>
                  <a:srgbClr val="002060"/>
                </a:solidFill>
                <a:latin typeface="Algerian" panose="04020705040A02060702" pitchFamily="82" charset="0"/>
              </a:rPr>
              <a:t>Kaligtasan</a:t>
            </a:r>
            <a:endParaRPr lang="en-VI" sz="40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443A9-1AEC-4331-84E3-ECCD82D9ECA4}"/>
              </a:ext>
            </a:extLst>
          </p:cNvPr>
          <p:cNvSpPr txBox="1"/>
          <p:nvPr/>
        </p:nvSpPr>
        <p:spPr>
          <a:xfrm>
            <a:off x="695960" y="1197619"/>
            <a:ext cx="108000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effectLst/>
                <a:latin typeface="Georgia" panose="02040502050405020303" pitchFamily="18" charset="0"/>
              </a:rPr>
              <a:t>At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nadilat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kapuwa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ang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kanilang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 </a:t>
            </a:r>
            <a:r>
              <a:rPr lang="en-US" sz="4400" b="0" i="0" u="none" strike="noStrike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4400" b="0" i="0" u="none" strike="noStrike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u="none" strike="noStrike" dirty="0" err="1">
                <a:effectLst/>
                <a:latin typeface="Georgia" panose="02040502050405020303" pitchFamily="18" charset="0"/>
              </a:rPr>
              <a:t>mata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, at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kanilang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nakilalang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sila'y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mga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 </a:t>
            </a:r>
            <a:r>
              <a:rPr lang="en-US" sz="4400" b="0" i="0" dirty="0" err="1">
                <a:effectLst/>
                <a:latin typeface="Georgia" panose="02040502050405020303" pitchFamily="18" charset="0"/>
              </a:rPr>
              <a:t>hubad</a:t>
            </a:r>
            <a:r>
              <a:rPr lang="en-US" sz="4400" b="0" i="0" dirty="0">
                <a:effectLst/>
                <a:latin typeface="Georgia" panose="02040502050405020303" pitchFamily="18" charset="0"/>
              </a:rPr>
              <a:t>; at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sila'y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tumahi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mga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US" sz="4400" b="0" i="1" u="none" strike="noStrike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dahon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 ng </a:t>
            </a:r>
            <a:r>
              <a:rPr lang="en-US" sz="4400" b="0" i="1" u="none" strike="noStrike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puno</a:t>
            </a:r>
            <a:r>
              <a:rPr lang="en-US" sz="4400" b="0" i="1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ng </a:t>
            </a:r>
            <a:r>
              <a:rPr lang="en-US" sz="4400" b="0" i="1" u="none" strike="noStrike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igos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, at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kanilang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ginawang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4400" b="0" i="1" dirty="0" err="1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panapi</a:t>
            </a:r>
            <a:r>
              <a:rPr lang="en-US" sz="4400" b="0" i="1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.</a:t>
            </a:r>
          </a:p>
          <a:p>
            <a:pPr algn="ctr"/>
            <a:endParaRPr lang="en-US" sz="4400" i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4400" dirty="0" err="1">
                <a:latin typeface="Georgia" panose="02040502050405020303" pitchFamily="18" charset="0"/>
              </a:rPr>
              <a:t>Genesi</a:t>
            </a:r>
            <a:r>
              <a:rPr lang="en-US" sz="4400" dirty="0">
                <a:latin typeface="Georgia" panose="02040502050405020303" pitchFamily="18" charset="0"/>
              </a:rPr>
              <a:t> 3:7</a:t>
            </a:r>
            <a:endParaRPr lang="en-VI" sz="44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DE684-E019-4D8F-984A-09A93FBFAB6E}"/>
              </a:ext>
            </a:extLst>
          </p:cNvPr>
          <p:cNvSpPr txBox="1"/>
          <p:nvPr/>
        </p:nvSpPr>
        <p:spPr>
          <a:xfrm>
            <a:off x="680720" y="5629017"/>
            <a:ext cx="11145520" cy="10772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Hindi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kayang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takpan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ang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iyong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kasalanan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kahubaran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kahit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anong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iyong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gawin</a:t>
            </a:r>
            <a:r>
              <a:rPr lang="en-US" sz="3200" u="sng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..</a:t>
            </a:r>
            <a:endParaRPr lang="en-VI" sz="3200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0192749"/>
      </p:ext>
    </p:extLst>
  </p:cSld>
  <p:clrMapOvr>
    <a:masterClrMapping/>
  </p:clrMapOvr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1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2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CC978"/>
      </a:accent3>
      <a:accent4>
        <a:srgbClr val="099BDD"/>
      </a:accent4>
      <a:accent5>
        <a:srgbClr val="47BFCD"/>
      </a:accent5>
      <a:accent6>
        <a:srgbClr val="DD7C15"/>
      </a:accent6>
      <a:hlink>
        <a:srgbClr val="FF9933"/>
      </a:hlink>
      <a:folHlink>
        <a:srgbClr val="B2B2B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8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9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2160</Words>
  <Application>Microsoft Office PowerPoint</Application>
  <PresentationFormat>Widescreen</PresentationFormat>
  <Paragraphs>120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34</vt:i4>
      </vt:variant>
    </vt:vector>
  </HeadingPairs>
  <TitlesOfParts>
    <vt:vector size="71" baseType="lpstr">
      <vt:lpstr>Malgun Gothic</vt:lpstr>
      <vt:lpstr>Aharoni</vt:lpstr>
      <vt:lpstr>Algerian</vt:lpstr>
      <vt:lpstr>-apple-system</vt:lpstr>
      <vt:lpstr>Arial</vt:lpstr>
      <vt:lpstr>Arial Black</vt:lpstr>
      <vt:lpstr>Bahnschrift</vt:lpstr>
      <vt:lpstr>Baskerville Old Face</vt:lpstr>
      <vt:lpstr>Believe it</vt:lpstr>
      <vt:lpstr>Bookman Old Style</vt:lpstr>
      <vt:lpstr>Calibri</vt:lpstr>
      <vt:lpstr>Calibri Light</vt:lpstr>
      <vt:lpstr>Century Gothic</vt:lpstr>
      <vt:lpstr>Corbel</vt:lpstr>
      <vt:lpstr>FOREST THING</vt:lpstr>
      <vt:lpstr>Garamond</vt:lpstr>
      <vt:lpstr>Georgia</vt:lpstr>
      <vt:lpstr>Gill Sans MT</vt:lpstr>
      <vt:lpstr>Impact</vt:lpstr>
      <vt:lpstr>Rockwell</vt:lpstr>
      <vt:lpstr>Times New Roman</vt:lpstr>
      <vt:lpstr>Trebuchet MS</vt:lpstr>
      <vt:lpstr>Wakeup</vt:lpstr>
      <vt:lpstr>Wingdings</vt:lpstr>
      <vt:lpstr>Wingdings 3</vt:lpstr>
      <vt:lpstr>Office Theme</vt:lpstr>
      <vt:lpstr>Facet</vt:lpstr>
      <vt:lpstr>Savon</vt:lpstr>
      <vt:lpstr>Damask</vt:lpstr>
      <vt:lpstr>Badge</vt:lpstr>
      <vt:lpstr>1_Office Theme</vt:lpstr>
      <vt:lpstr>1_Organic</vt:lpstr>
      <vt:lpstr>Organic</vt:lpstr>
      <vt:lpstr>Gallery</vt:lpstr>
      <vt:lpstr>Basis</vt:lpstr>
      <vt:lpstr>2_Organic</vt:lpstr>
      <vt:lpstr>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Riel Panganiban</dc:creator>
  <cp:lastModifiedBy>Riel Panganiban</cp:lastModifiedBy>
  <cp:revision>61</cp:revision>
  <dcterms:created xsi:type="dcterms:W3CDTF">2020-08-15T16:51:31Z</dcterms:created>
  <dcterms:modified xsi:type="dcterms:W3CDTF">2020-08-21T19:35:29Z</dcterms:modified>
</cp:coreProperties>
</file>