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9.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0.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14" r:id="rId4"/>
    <p:sldMasterId id="2147483729" r:id="rId5"/>
    <p:sldMasterId id="2147483759" r:id="rId6"/>
    <p:sldMasterId id="2147483777" r:id="rId7"/>
    <p:sldMasterId id="2147483807" r:id="rId8"/>
    <p:sldMasterId id="2147483837" r:id="rId9"/>
    <p:sldMasterId id="2147483855" r:id="rId10"/>
    <p:sldMasterId id="2147483885" r:id="rId11"/>
  </p:sldMasterIdLst>
  <p:sldIdLst>
    <p:sldId id="257" r:id="rId12"/>
    <p:sldId id="259" r:id="rId13"/>
    <p:sldId id="258"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9" r:id="rId53"/>
    <p:sldId id="298" r:id="rId54"/>
    <p:sldId id="300" r:id="rId55"/>
    <p:sldId id="301" r:id="rId56"/>
    <p:sldId id="302" r:id="rId57"/>
    <p:sldId id="303" r:id="rId58"/>
    <p:sldId id="304" r:id="rId59"/>
  </p:sldIdLst>
  <p:sldSz cx="12192000" cy="6858000"/>
  <p:notesSz cx="6858000" cy="9144000"/>
  <p:defaultTextStyle>
    <a:defPPr>
      <a:defRPr lang="en-V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99"/>
    <a:srgbClr val="CC0000"/>
    <a:srgbClr val="000000"/>
    <a:srgbClr val="CC3300"/>
    <a:srgbClr val="0000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7" autoAdjust="0"/>
    <p:restoredTop sz="94660"/>
  </p:normalViewPr>
  <p:slideViewPr>
    <p:cSldViewPr snapToGrid="0">
      <p:cViewPr varScale="1">
        <p:scale>
          <a:sx n="67" d="100"/>
          <a:sy n="67" d="100"/>
        </p:scale>
        <p:origin x="6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DFA11-43F8-4908-9B16-DFFFD451AF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I"/>
          </a:p>
        </p:txBody>
      </p:sp>
      <p:sp>
        <p:nvSpPr>
          <p:cNvPr id="3" name="Subtitle 2">
            <a:extLst>
              <a:ext uri="{FF2B5EF4-FFF2-40B4-BE49-F238E27FC236}">
                <a16:creationId xmlns:a16="http://schemas.microsoft.com/office/drawing/2014/main" id="{E85AB721-8ACF-4B21-9C6D-DD018CA464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I"/>
          </a:p>
        </p:txBody>
      </p:sp>
      <p:sp>
        <p:nvSpPr>
          <p:cNvPr id="4" name="Date Placeholder 3">
            <a:extLst>
              <a:ext uri="{FF2B5EF4-FFF2-40B4-BE49-F238E27FC236}">
                <a16:creationId xmlns:a16="http://schemas.microsoft.com/office/drawing/2014/main" id="{B13DAFD2-3FD0-4E87-8C26-EEE271204C4E}"/>
              </a:ext>
            </a:extLst>
          </p:cNvPr>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a:extLst>
              <a:ext uri="{FF2B5EF4-FFF2-40B4-BE49-F238E27FC236}">
                <a16:creationId xmlns:a16="http://schemas.microsoft.com/office/drawing/2014/main" id="{89B7C2C2-4E7C-40BC-B343-210874D0F7B9}"/>
              </a:ext>
            </a:extLst>
          </p:cNvPr>
          <p:cNvSpPr>
            <a:spLocks noGrp="1"/>
          </p:cNvSpPr>
          <p:nvPr>
            <p:ph type="ftr" sz="quarter" idx="11"/>
          </p:nvPr>
        </p:nvSpPr>
        <p:spPr/>
        <p:txBody>
          <a:bodyPr/>
          <a:lstStyle/>
          <a:p>
            <a:endParaRPr lang="en-VI"/>
          </a:p>
        </p:txBody>
      </p:sp>
      <p:sp>
        <p:nvSpPr>
          <p:cNvPr id="6" name="Slide Number Placeholder 5">
            <a:extLst>
              <a:ext uri="{FF2B5EF4-FFF2-40B4-BE49-F238E27FC236}">
                <a16:creationId xmlns:a16="http://schemas.microsoft.com/office/drawing/2014/main" id="{7F1C32D4-268D-486D-9C13-3236D0486C89}"/>
              </a:ext>
            </a:extLst>
          </p:cNvPr>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984921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2F77-6C99-4D70-9088-84D37D4BB3E7}"/>
              </a:ext>
            </a:extLst>
          </p:cNvPr>
          <p:cNvSpPr>
            <a:spLocks noGrp="1"/>
          </p:cNvSpPr>
          <p:nvPr>
            <p:ph type="title"/>
          </p:nvPr>
        </p:nvSpPr>
        <p:spPr/>
        <p:txBody>
          <a:bodyPr/>
          <a:lstStyle/>
          <a:p>
            <a:r>
              <a:rPr lang="en-US"/>
              <a:t>Click to edit Master title style</a:t>
            </a:r>
            <a:endParaRPr lang="en-VI"/>
          </a:p>
        </p:txBody>
      </p:sp>
      <p:sp>
        <p:nvSpPr>
          <p:cNvPr id="3" name="Vertical Text Placeholder 2">
            <a:extLst>
              <a:ext uri="{FF2B5EF4-FFF2-40B4-BE49-F238E27FC236}">
                <a16:creationId xmlns:a16="http://schemas.microsoft.com/office/drawing/2014/main" id="{28B18E78-45A2-4890-B9A8-21B806F4F6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I"/>
          </a:p>
        </p:txBody>
      </p:sp>
      <p:sp>
        <p:nvSpPr>
          <p:cNvPr id="4" name="Date Placeholder 3">
            <a:extLst>
              <a:ext uri="{FF2B5EF4-FFF2-40B4-BE49-F238E27FC236}">
                <a16:creationId xmlns:a16="http://schemas.microsoft.com/office/drawing/2014/main" id="{94F82D74-24A1-4990-BD43-E7CFB8F9E23B}"/>
              </a:ext>
            </a:extLst>
          </p:cNvPr>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a:extLst>
              <a:ext uri="{FF2B5EF4-FFF2-40B4-BE49-F238E27FC236}">
                <a16:creationId xmlns:a16="http://schemas.microsoft.com/office/drawing/2014/main" id="{CA8F18C2-B393-4E9B-AA4D-5C17324ECBD4}"/>
              </a:ext>
            </a:extLst>
          </p:cNvPr>
          <p:cNvSpPr>
            <a:spLocks noGrp="1"/>
          </p:cNvSpPr>
          <p:nvPr>
            <p:ph type="ftr" sz="quarter" idx="11"/>
          </p:nvPr>
        </p:nvSpPr>
        <p:spPr/>
        <p:txBody>
          <a:bodyPr/>
          <a:lstStyle/>
          <a:p>
            <a:endParaRPr lang="en-VI"/>
          </a:p>
        </p:txBody>
      </p:sp>
      <p:sp>
        <p:nvSpPr>
          <p:cNvPr id="6" name="Slide Number Placeholder 5">
            <a:extLst>
              <a:ext uri="{FF2B5EF4-FFF2-40B4-BE49-F238E27FC236}">
                <a16:creationId xmlns:a16="http://schemas.microsoft.com/office/drawing/2014/main" id="{6A8B65F9-0E90-4455-B6C1-4C14C9DC7105}"/>
              </a:ext>
            </a:extLst>
          </p:cNvPr>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6012464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3112003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38906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52542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70752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31547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1359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6365755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3502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2900721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081F73-3FAB-4CA0-B1E4-9D8413145F05}" type="datetimeFigureOut">
              <a:rPr lang="en-VI" smtClean="0"/>
              <a:t>1/10/2021</a:t>
            </a:fld>
            <a:endParaRPr lang="en-VI"/>
          </a:p>
        </p:txBody>
      </p:sp>
      <p:sp>
        <p:nvSpPr>
          <p:cNvPr id="8" name="Footer Placeholder 7"/>
          <p:cNvSpPr>
            <a:spLocks noGrp="1"/>
          </p:cNvSpPr>
          <p:nvPr>
            <p:ph type="ftr" sz="quarter" idx="11"/>
          </p:nvPr>
        </p:nvSpPr>
        <p:spPr/>
        <p:txBody>
          <a:bodyPr/>
          <a:lstStyle/>
          <a:p>
            <a:endParaRPr lang="en-VI"/>
          </a:p>
        </p:txBody>
      </p:sp>
      <p:sp>
        <p:nvSpPr>
          <p:cNvPr id="9" name="Slide Number Placeholder 8"/>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934333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DCC0AA-9030-4BB0-ABA2-3B3BCB7067F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I"/>
          </a:p>
        </p:txBody>
      </p:sp>
      <p:sp>
        <p:nvSpPr>
          <p:cNvPr id="3" name="Vertical Text Placeholder 2">
            <a:extLst>
              <a:ext uri="{FF2B5EF4-FFF2-40B4-BE49-F238E27FC236}">
                <a16:creationId xmlns:a16="http://schemas.microsoft.com/office/drawing/2014/main" id="{A25D5852-253F-4467-8775-0CB38BC649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I"/>
          </a:p>
        </p:txBody>
      </p:sp>
      <p:sp>
        <p:nvSpPr>
          <p:cNvPr id="4" name="Date Placeholder 3">
            <a:extLst>
              <a:ext uri="{FF2B5EF4-FFF2-40B4-BE49-F238E27FC236}">
                <a16:creationId xmlns:a16="http://schemas.microsoft.com/office/drawing/2014/main" id="{CE668BD0-57D7-4685-A66E-BC7B4BCB71A5}"/>
              </a:ext>
            </a:extLst>
          </p:cNvPr>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a:extLst>
              <a:ext uri="{FF2B5EF4-FFF2-40B4-BE49-F238E27FC236}">
                <a16:creationId xmlns:a16="http://schemas.microsoft.com/office/drawing/2014/main" id="{BC8C146D-46B8-46DC-8C82-D4DBA957100B}"/>
              </a:ext>
            </a:extLst>
          </p:cNvPr>
          <p:cNvSpPr>
            <a:spLocks noGrp="1"/>
          </p:cNvSpPr>
          <p:nvPr>
            <p:ph type="ftr" sz="quarter" idx="11"/>
          </p:nvPr>
        </p:nvSpPr>
        <p:spPr/>
        <p:txBody>
          <a:bodyPr/>
          <a:lstStyle/>
          <a:p>
            <a:endParaRPr lang="en-VI"/>
          </a:p>
        </p:txBody>
      </p:sp>
      <p:sp>
        <p:nvSpPr>
          <p:cNvPr id="6" name="Slide Number Placeholder 5">
            <a:extLst>
              <a:ext uri="{FF2B5EF4-FFF2-40B4-BE49-F238E27FC236}">
                <a16:creationId xmlns:a16="http://schemas.microsoft.com/office/drawing/2014/main" id="{2D5FFB35-E45E-4D88-9C54-10D5272FA024}"/>
              </a:ext>
            </a:extLst>
          </p:cNvPr>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190744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081F73-3FAB-4CA0-B1E4-9D8413145F05}" type="datetimeFigureOut">
              <a:rPr lang="en-VI" smtClean="0"/>
              <a:t>1/10/2021</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9518302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8081F73-3FAB-4CA0-B1E4-9D8413145F05}" type="datetimeFigureOut">
              <a:rPr lang="en-VI" smtClean="0"/>
              <a:t>1/10/2021</a:t>
            </a:fld>
            <a:endParaRPr lang="en-V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VI"/>
          </a:p>
        </p:txBody>
      </p:sp>
      <p:sp>
        <p:nvSpPr>
          <p:cNvPr id="9" name="Slide Number Placeholder 8"/>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3069801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VI"/>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F550E4D-0DB9-4DFB-BD85-8BAEC2C0BAB4}" type="slidenum">
              <a:rPr lang="en-VI" smtClean="0"/>
              <a:t>‹#›</a:t>
            </a:fld>
            <a:endParaRPr lang="en-VI"/>
          </a:p>
        </p:txBody>
      </p:sp>
    </p:spTree>
    <p:extLst>
      <p:ext uri="{BB962C8B-B14F-4D97-AF65-F5344CB8AC3E}">
        <p14:creationId xmlns:p14="http://schemas.microsoft.com/office/powerpoint/2010/main" val="1347135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42551458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21841494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3534372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a:xfrm>
            <a:off x="2692397" y="5037663"/>
            <a:ext cx="5214635" cy="279400"/>
          </a:xfrm>
        </p:spPr>
        <p:txBody>
          <a:bodyPr/>
          <a:lstStyle/>
          <a:p>
            <a:endParaRPr lang="en-VI"/>
          </a:p>
        </p:txBody>
      </p:sp>
      <p:sp>
        <p:nvSpPr>
          <p:cNvPr id="6" name="Slide Number Placeholder 5"/>
          <p:cNvSpPr>
            <a:spLocks noGrp="1"/>
          </p:cNvSpPr>
          <p:nvPr>
            <p:ph type="sldNum" sz="quarter" idx="12"/>
          </p:nvPr>
        </p:nvSpPr>
        <p:spPr>
          <a:xfrm>
            <a:off x="8956900" y="5037663"/>
            <a:ext cx="551167" cy="279400"/>
          </a:xfrm>
        </p:spPr>
        <p:txBody>
          <a:bodyPr/>
          <a:lstStyle/>
          <a:p>
            <a:fld id="{DF550E4D-0DB9-4DFB-BD85-8BAEC2C0BAB4}" type="slidenum">
              <a:rPr lang="en-VI" smtClean="0"/>
              <a:t>‹#›</a:t>
            </a:fld>
            <a:endParaRPr lang="en-VI"/>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27343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6120365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19399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4919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6336208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081F73-3FAB-4CA0-B1E4-9D8413145F05}" type="datetimeFigureOut">
              <a:rPr lang="en-VI" smtClean="0"/>
              <a:t>1/10/2021</a:t>
            </a:fld>
            <a:endParaRPr lang="en-VI"/>
          </a:p>
        </p:txBody>
      </p:sp>
      <p:sp>
        <p:nvSpPr>
          <p:cNvPr id="8" name="Footer Placeholder 7"/>
          <p:cNvSpPr>
            <a:spLocks noGrp="1"/>
          </p:cNvSpPr>
          <p:nvPr>
            <p:ph type="ftr" sz="quarter" idx="11"/>
          </p:nvPr>
        </p:nvSpPr>
        <p:spPr/>
        <p:txBody>
          <a:bodyPr/>
          <a:lstStyle/>
          <a:p>
            <a:endParaRPr lang="en-VI"/>
          </a:p>
        </p:txBody>
      </p:sp>
      <p:sp>
        <p:nvSpPr>
          <p:cNvPr id="9" name="Slide Number Placeholder 8"/>
          <p:cNvSpPr>
            <a:spLocks noGrp="1"/>
          </p:cNvSpPr>
          <p:nvPr>
            <p:ph type="sldNum" sz="quarter" idx="12"/>
          </p:nvPr>
        </p:nvSpPr>
        <p:spPr/>
        <p:txBody>
          <a:bodyPr/>
          <a:lstStyle/>
          <a:p>
            <a:fld id="{DF550E4D-0DB9-4DFB-BD85-8BAEC2C0BAB4}" type="slidenum">
              <a:rPr lang="en-VI" smtClean="0"/>
              <a:t>‹#›</a:t>
            </a:fld>
            <a:endParaRPr lang="en-VI"/>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66026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081F73-3FAB-4CA0-B1E4-9D8413145F05}" type="datetimeFigureOut">
              <a:rPr lang="en-VI" smtClean="0"/>
              <a:t>1/10/2021</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DF550E4D-0DB9-4DFB-BD85-8BAEC2C0BAB4}" type="slidenum">
              <a:rPr lang="en-VI" smtClean="0"/>
              <a:t>‹#›</a:t>
            </a:fld>
            <a:endParaRPr lang="en-VI"/>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93166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81F73-3FAB-4CA0-B1E4-9D8413145F05}" type="datetimeFigureOut">
              <a:rPr lang="en-VI" smtClean="0"/>
              <a:t>1/10/2021</a:t>
            </a:fld>
            <a:endParaRPr lang="en-VI"/>
          </a:p>
        </p:txBody>
      </p:sp>
      <p:sp>
        <p:nvSpPr>
          <p:cNvPr id="3" name="Footer Placeholder 2"/>
          <p:cNvSpPr>
            <a:spLocks noGrp="1"/>
          </p:cNvSpPr>
          <p:nvPr>
            <p:ph type="ftr" sz="quarter" idx="11"/>
          </p:nvPr>
        </p:nvSpPr>
        <p:spPr/>
        <p:txBody>
          <a:bodyPr/>
          <a:lstStyle/>
          <a:p>
            <a:endParaRPr lang="en-VI"/>
          </a:p>
        </p:txBody>
      </p:sp>
      <p:sp>
        <p:nvSpPr>
          <p:cNvPr id="4" name="Slide Number Placeholder 3"/>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40109349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95873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0781467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5011727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14105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1818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1126804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7327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4523297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44432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59906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92719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a:xfrm>
            <a:off x="2416500" y="329307"/>
            <a:ext cx="4973915" cy="309201"/>
          </a:xfrm>
        </p:spPr>
        <p:txBody>
          <a:bodyPr/>
          <a:lstStyle/>
          <a:p>
            <a:endParaRPr lang="en-VI"/>
          </a:p>
        </p:txBody>
      </p:sp>
      <p:sp>
        <p:nvSpPr>
          <p:cNvPr id="6" name="Slide Number Placeholder 5"/>
          <p:cNvSpPr>
            <a:spLocks noGrp="1"/>
          </p:cNvSpPr>
          <p:nvPr>
            <p:ph type="sldNum" sz="quarter" idx="12"/>
          </p:nvPr>
        </p:nvSpPr>
        <p:spPr>
          <a:xfrm>
            <a:off x="1437664" y="798973"/>
            <a:ext cx="811019" cy="503578"/>
          </a:xfrm>
        </p:spPr>
        <p:txBody>
          <a:bodyPr/>
          <a:lstStyle/>
          <a:p>
            <a:fld id="{DF550E4D-0DB9-4DFB-BD85-8BAEC2C0BAB4}" type="slidenum">
              <a:rPr lang="en-VI" smtClean="0"/>
              <a:t>‹#›</a:t>
            </a:fld>
            <a:endParaRPr lang="en-VI"/>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941372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446542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056418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580107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081F73-3FAB-4CA0-B1E4-9D8413145F05}" type="datetimeFigureOut">
              <a:rPr lang="en-VI" smtClean="0"/>
              <a:t>1/10/2021</a:t>
            </a:fld>
            <a:endParaRPr lang="en-VI"/>
          </a:p>
        </p:txBody>
      </p:sp>
      <p:sp>
        <p:nvSpPr>
          <p:cNvPr id="8" name="Footer Placeholder 7"/>
          <p:cNvSpPr>
            <a:spLocks noGrp="1"/>
          </p:cNvSpPr>
          <p:nvPr>
            <p:ph type="ftr" sz="quarter" idx="11"/>
          </p:nvPr>
        </p:nvSpPr>
        <p:spPr/>
        <p:txBody>
          <a:bodyPr/>
          <a:lstStyle/>
          <a:p>
            <a:endParaRPr lang="en-VI"/>
          </a:p>
        </p:txBody>
      </p:sp>
      <p:sp>
        <p:nvSpPr>
          <p:cNvPr id="9" name="Slide Number Placeholder 8"/>
          <p:cNvSpPr>
            <a:spLocks noGrp="1"/>
          </p:cNvSpPr>
          <p:nvPr>
            <p:ph type="sldNum" sz="quarter" idx="12"/>
          </p:nvPr>
        </p:nvSpPr>
        <p:spPr/>
        <p:txBody>
          <a:bodyPr/>
          <a:lstStyle/>
          <a:p>
            <a:fld id="{DF550E4D-0DB9-4DFB-BD85-8BAEC2C0BAB4}" type="slidenum">
              <a:rPr lang="en-VI" smtClean="0"/>
              <a:t>‹#›</a:t>
            </a:fld>
            <a:endParaRPr lang="en-VI"/>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234638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081F73-3FAB-4CA0-B1E4-9D8413145F05}" type="datetimeFigureOut">
              <a:rPr lang="en-VI" smtClean="0"/>
              <a:t>1/10/2021</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DF550E4D-0DB9-4DFB-BD85-8BAEC2C0BAB4}" type="slidenum">
              <a:rPr lang="en-VI" smtClean="0"/>
              <a:t>‹#›</a:t>
            </a:fld>
            <a:endParaRPr lang="en-VI"/>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42601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81F73-3FAB-4CA0-B1E4-9D8413145F05}" type="datetimeFigureOut">
              <a:rPr lang="en-VI" smtClean="0"/>
              <a:t>1/10/2021</a:t>
            </a:fld>
            <a:endParaRPr lang="en-VI"/>
          </a:p>
        </p:txBody>
      </p:sp>
      <p:sp>
        <p:nvSpPr>
          <p:cNvPr id="3" name="Footer Placeholder 2"/>
          <p:cNvSpPr>
            <a:spLocks noGrp="1"/>
          </p:cNvSpPr>
          <p:nvPr>
            <p:ph type="ftr" sz="quarter" idx="11"/>
          </p:nvPr>
        </p:nvSpPr>
        <p:spPr/>
        <p:txBody>
          <a:bodyPr/>
          <a:lstStyle/>
          <a:p>
            <a:endParaRPr lang="en-VI"/>
          </a:p>
        </p:txBody>
      </p:sp>
      <p:sp>
        <p:nvSpPr>
          <p:cNvPr id="4" name="Slide Number Placeholder 3"/>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350231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0428225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091597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a:xfrm>
            <a:off x="1447382" y="318640"/>
            <a:ext cx="5541004" cy="320931"/>
          </a:xfrm>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202159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435118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449266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42474251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9263546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2339687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7870317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081F73-3FAB-4CA0-B1E4-9D8413145F05}" type="datetimeFigureOut">
              <a:rPr lang="en-VI" smtClean="0"/>
              <a:t>1/10/2021</a:t>
            </a:fld>
            <a:endParaRPr lang="en-VI"/>
          </a:p>
        </p:txBody>
      </p:sp>
      <p:sp>
        <p:nvSpPr>
          <p:cNvPr id="8" name="Footer Placeholder 7"/>
          <p:cNvSpPr>
            <a:spLocks noGrp="1"/>
          </p:cNvSpPr>
          <p:nvPr>
            <p:ph type="ftr" sz="quarter" idx="11"/>
          </p:nvPr>
        </p:nvSpPr>
        <p:spPr/>
        <p:txBody>
          <a:bodyPr/>
          <a:lstStyle/>
          <a:p>
            <a:endParaRPr lang="en-VI"/>
          </a:p>
        </p:txBody>
      </p:sp>
      <p:sp>
        <p:nvSpPr>
          <p:cNvPr id="9" name="Slide Number Placeholder 8"/>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620455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081F73-3FAB-4CA0-B1E4-9D8413145F05}" type="datetimeFigureOut">
              <a:rPr lang="en-VI" smtClean="0"/>
              <a:t>1/10/2021</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4271157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6967605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81F73-3FAB-4CA0-B1E4-9D8413145F05}" type="datetimeFigureOut">
              <a:rPr lang="en-VI" smtClean="0"/>
              <a:t>1/10/2021</a:t>
            </a:fld>
            <a:endParaRPr lang="en-VI"/>
          </a:p>
        </p:txBody>
      </p:sp>
      <p:sp>
        <p:nvSpPr>
          <p:cNvPr id="3" name="Footer Placeholder 2"/>
          <p:cNvSpPr>
            <a:spLocks noGrp="1"/>
          </p:cNvSpPr>
          <p:nvPr>
            <p:ph type="ftr" sz="quarter" idx="11"/>
          </p:nvPr>
        </p:nvSpPr>
        <p:spPr/>
        <p:txBody>
          <a:bodyPr/>
          <a:lstStyle/>
          <a:p>
            <a:endParaRPr lang="en-VI"/>
          </a:p>
        </p:txBody>
      </p:sp>
      <p:sp>
        <p:nvSpPr>
          <p:cNvPr id="4" name="Slide Number Placeholder 3"/>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2589345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20261041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2824872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7476261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103228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768086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9089994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8081F73-3FAB-4CA0-B1E4-9D8413145F05}" type="datetimeFigureOut">
              <a:rPr lang="en-VI" smtClean="0"/>
              <a:t>1/10/2021</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5543775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8081F73-3FAB-4CA0-B1E4-9D8413145F05}" type="datetimeFigureOut">
              <a:rPr lang="en-VI" smtClean="0"/>
              <a:t>1/10/2021</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2196356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514999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081F73-3FAB-4CA0-B1E4-9D8413145F05}" type="datetimeFigureOut">
              <a:rPr lang="en-VI" smtClean="0"/>
              <a:t>1/10/2021</a:t>
            </a:fld>
            <a:endParaRPr lang="en-VI"/>
          </a:p>
        </p:txBody>
      </p:sp>
      <p:sp>
        <p:nvSpPr>
          <p:cNvPr id="8" name="Footer Placeholder 7"/>
          <p:cNvSpPr>
            <a:spLocks noGrp="1"/>
          </p:cNvSpPr>
          <p:nvPr>
            <p:ph type="ftr" sz="quarter" idx="11"/>
          </p:nvPr>
        </p:nvSpPr>
        <p:spPr/>
        <p:txBody>
          <a:bodyPr/>
          <a:lstStyle/>
          <a:p>
            <a:endParaRPr lang="en-VI"/>
          </a:p>
        </p:txBody>
      </p:sp>
      <p:sp>
        <p:nvSpPr>
          <p:cNvPr id="9" name="Slide Number Placeholder 8"/>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24768872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2622027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081F73-3FAB-4CA0-B1E4-9D8413145F05}" type="datetimeFigureOut">
              <a:rPr lang="en-VI" smtClean="0"/>
              <a:t>1/10/2021</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628992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81F73-3FAB-4CA0-B1E4-9D8413145F05}" type="datetimeFigureOut">
              <a:rPr lang="en-VI" smtClean="0"/>
              <a:t>1/10/2021</a:t>
            </a:fld>
            <a:endParaRPr lang="en-VI"/>
          </a:p>
        </p:txBody>
      </p:sp>
      <p:sp>
        <p:nvSpPr>
          <p:cNvPr id="3" name="Footer Placeholder 2"/>
          <p:cNvSpPr>
            <a:spLocks noGrp="1"/>
          </p:cNvSpPr>
          <p:nvPr>
            <p:ph type="ftr" sz="quarter" idx="11"/>
          </p:nvPr>
        </p:nvSpPr>
        <p:spPr/>
        <p:txBody>
          <a:bodyPr/>
          <a:lstStyle/>
          <a:p>
            <a:endParaRPr lang="en-VI"/>
          </a:p>
        </p:txBody>
      </p:sp>
      <p:sp>
        <p:nvSpPr>
          <p:cNvPr id="4" name="Slide Number Placeholder 3"/>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687446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2984720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4E539-8129-4437-A3CA-FFBDFC74A077}"/>
              </a:ext>
            </a:extLst>
          </p:cNvPr>
          <p:cNvSpPr>
            <a:spLocks noGrp="1"/>
          </p:cNvSpPr>
          <p:nvPr>
            <p:ph type="title"/>
          </p:nvPr>
        </p:nvSpPr>
        <p:spPr/>
        <p:txBody>
          <a:bodyPr/>
          <a:lstStyle/>
          <a:p>
            <a:r>
              <a:rPr lang="en-US"/>
              <a:t>Click to edit Master title style</a:t>
            </a:r>
            <a:endParaRPr lang="en-VI"/>
          </a:p>
        </p:txBody>
      </p:sp>
      <p:sp>
        <p:nvSpPr>
          <p:cNvPr id="3" name="Content Placeholder 2">
            <a:extLst>
              <a:ext uri="{FF2B5EF4-FFF2-40B4-BE49-F238E27FC236}">
                <a16:creationId xmlns:a16="http://schemas.microsoft.com/office/drawing/2014/main" id="{A12D2454-E24C-4D80-A971-FE025182D1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I"/>
          </a:p>
        </p:txBody>
      </p:sp>
      <p:sp>
        <p:nvSpPr>
          <p:cNvPr id="4" name="Date Placeholder 3">
            <a:extLst>
              <a:ext uri="{FF2B5EF4-FFF2-40B4-BE49-F238E27FC236}">
                <a16:creationId xmlns:a16="http://schemas.microsoft.com/office/drawing/2014/main" id="{D0C9E9DD-656F-4ADC-B9DA-A9FF5B97392A}"/>
              </a:ext>
            </a:extLst>
          </p:cNvPr>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a:extLst>
              <a:ext uri="{FF2B5EF4-FFF2-40B4-BE49-F238E27FC236}">
                <a16:creationId xmlns:a16="http://schemas.microsoft.com/office/drawing/2014/main" id="{AE28B615-5AB7-4EA7-BBED-2DDF52A313BB}"/>
              </a:ext>
            </a:extLst>
          </p:cNvPr>
          <p:cNvSpPr>
            <a:spLocks noGrp="1"/>
          </p:cNvSpPr>
          <p:nvPr>
            <p:ph type="ftr" sz="quarter" idx="11"/>
          </p:nvPr>
        </p:nvSpPr>
        <p:spPr/>
        <p:txBody>
          <a:bodyPr/>
          <a:lstStyle/>
          <a:p>
            <a:endParaRPr lang="en-VI"/>
          </a:p>
        </p:txBody>
      </p:sp>
      <p:sp>
        <p:nvSpPr>
          <p:cNvPr id="6" name="Slide Number Placeholder 5">
            <a:extLst>
              <a:ext uri="{FF2B5EF4-FFF2-40B4-BE49-F238E27FC236}">
                <a16:creationId xmlns:a16="http://schemas.microsoft.com/office/drawing/2014/main" id="{26157730-A60D-4A75-AC93-756C9C4717C1}"/>
              </a:ext>
            </a:extLst>
          </p:cNvPr>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209741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649673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233829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467171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50537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2510523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8081F73-3FAB-4CA0-B1E4-9D8413145F05}" type="datetimeFigureOut">
              <a:rPr lang="en-VI" smtClean="0"/>
              <a:t>1/10/2021</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929863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8081F73-3FAB-4CA0-B1E4-9D8413145F05}" type="datetimeFigureOut">
              <a:rPr lang="en-VI" smtClean="0"/>
              <a:t>1/10/2021</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072596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640132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79443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996844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F8F49-D2F7-41D6-A97F-03AD0DE9C3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I"/>
          </a:p>
        </p:txBody>
      </p:sp>
      <p:sp>
        <p:nvSpPr>
          <p:cNvPr id="3" name="Text Placeholder 2">
            <a:extLst>
              <a:ext uri="{FF2B5EF4-FFF2-40B4-BE49-F238E27FC236}">
                <a16:creationId xmlns:a16="http://schemas.microsoft.com/office/drawing/2014/main" id="{18F10C4F-0A73-42A7-9408-D46C4C19DB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ED3311-9075-4358-A948-97B17360B1CD}"/>
              </a:ext>
            </a:extLst>
          </p:cNvPr>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a:extLst>
              <a:ext uri="{FF2B5EF4-FFF2-40B4-BE49-F238E27FC236}">
                <a16:creationId xmlns:a16="http://schemas.microsoft.com/office/drawing/2014/main" id="{9E4D73A0-9974-43FD-9116-A25EFFD7D239}"/>
              </a:ext>
            </a:extLst>
          </p:cNvPr>
          <p:cNvSpPr>
            <a:spLocks noGrp="1"/>
          </p:cNvSpPr>
          <p:nvPr>
            <p:ph type="ftr" sz="quarter" idx="11"/>
          </p:nvPr>
        </p:nvSpPr>
        <p:spPr/>
        <p:txBody>
          <a:bodyPr/>
          <a:lstStyle/>
          <a:p>
            <a:endParaRPr lang="en-VI"/>
          </a:p>
        </p:txBody>
      </p:sp>
      <p:sp>
        <p:nvSpPr>
          <p:cNvPr id="6" name="Slide Number Placeholder 5">
            <a:extLst>
              <a:ext uri="{FF2B5EF4-FFF2-40B4-BE49-F238E27FC236}">
                <a16:creationId xmlns:a16="http://schemas.microsoft.com/office/drawing/2014/main" id="{CFDFEC1D-67E3-4240-B58F-B15B148C93D5}"/>
              </a:ext>
            </a:extLst>
          </p:cNvPr>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357664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4171764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0673200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461566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081F73-3FAB-4CA0-B1E4-9D8413145F05}" type="datetimeFigureOut">
              <a:rPr lang="en-VI" smtClean="0"/>
              <a:t>1/10/2021</a:t>
            </a:fld>
            <a:endParaRPr lang="en-VI"/>
          </a:p>
        </p:txBody>
      </p:sp>
      <p:sp>
        <p:nvSpPr>
          <p:cNvPr id="8" name="Footer Placeholder 7"/>
          <p:cNvSpPr>
            <a:spLocks noGrp="1"/>
          </p:cNvSpPr>
          <p:nvPr>
            <p:ph type="ftr" sz="quarter" idx="11"/>
          </p:nvPr>
        </p:nvSpPr>
        <p:spPr/>
        <p:txBody>
          <a:bodyPr/>
          <a:lstStyle/>
          <a:p>
            <a:endParaRPr lang="en-VI"/>
          </a:p>
        </p:txBody>
      </p:sp>
      <p:sp>
        <p:nvSpPr>
          <p:cNvPr id="9" name="Slide Number Placeholder 8"/>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4782474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3"/>
          <p:cNvSpPr>
            <a:spLocks noGrp="1"/>
          </p:cNvSpPr>
          <p:nvPr>
            <p:ph type="ftr" sz="quarter" idx="11"/>
          </p:nvPr>
        </p:nvSpPr>
        <p:spPr/>
        <p:txBody>
          <a:bodyPr/>
          <a:lstStyle/>
          <a:p>
            <a:endParaRPr lang="en-VI"/>
          </a:p>
        </p:txBody>
      </p:sp>
      <p:sp>
        <p:nvSpPr>
          <p:cNvPr id="6" name="Slide Number Placeholder 4"/>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774298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2"/>
          <p:cNvSpPr>
            <a:spLocks noGrp="1"/>
          </p:cNvSpPr>
          <p:nvPr>
            <p:ph type="ftr" sz="quarter" idx="11"/>
          </p:nvPr>
        </p:nvSpPr>
        <p:spPr/>
        <p:txBody>
          <a:bodyPr/>
          <a:lstStyle/>
          <a:p>
            <a:endParaRPr lang="en-VI"/>
          </a:p>
        </p:txBody>
      </p:sp>
      <p:sp>
        <p:nvSpPr>
          <p:cNvPr id="6" name="Slide Number Placeholder 3"/>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42906387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5"/>
          <p:cNvSpPr>
            <a:spLocks noGrp="1"/>
          </p:cNvSpPr>
          <p:nvPr>
            <p:ph type="ftr" sz="quarter" idx="11"/>
          </p:nvPr>
        </p:nvSpPr>
        <p:spPr/>
        <p:txBody>
          <a:bodyPr/>
          <a:lstStyle/>
          <a:p>
            <a:endParaRPr lang="en-VI"/>
          </a:p>
        </p:txBody>
      </p:sp>
      <p:sp>
        <p:nvSpPr>
          <p:cNvPr id="6"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4885334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2472509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20861559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675447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AA914-7D19-4BC0-9D60-E6E8D3464142}"/>
              </a:ext>
            </a:extLst>
          </p:cNvPr>
          <p:cNvSpPr>
            <a:spLocks noGrp="1"/>
          </p:cNvSpPr>
          <p:nvPr>
            <p:ph type="title"/>
          </p:nvPr>
        </p:nvSpPr>
        <p:spPr/>
        <p:txBody>
          <a:bodyPr/>
          <a:lstStyle/>
          <a:p>
            <a:r>
              <a:rPr lang="en-US"/>
              <a:t>Click to edit Master title style</a:t>
            </a:r>
            <a:endParaRPr lang="en-VI"/>
          </a:p>
        </p:txBody>
      </p:sp>
      <p:sp>
        <p:nvSpPr>
          <p:cNvPr id="3" name="Content Placeholder 2">
            <a:extLst>
              <a:ext uri="{FF2B5EF4-FFF2-40B4-BE49-F238E27FC236}">
                <a16:creationId xmlns:a16="http://schemas.microsoft.com/office/drawing/2014/main" id="{521A9B2D-03E8-48F4-8926-E296844670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I"/>
          </a:p>
        </p:txBody>
      </p:sp>
      <p:sp>
        <p:nvSpPr>
          <p:cNvPr id="4" name="Content Placeholder 3">
            <a:extLst>
              <a:ext uri="{FF2B5EF4-FFF2-40B4-BE49-F238E27FC236}">
                <a16:creationId xmlns:a16="http://schemas.microsoft.com/office/drawing/2014/main" id="{111877C3-260E-4213-AC74-E76390603B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I"/>
          </a:p>
        </p:txBody>
      </p:sp>
      <p:sp>
        <p:nvSpPr>
          <p:cNvPr id="5" name="Date Placeholder 4">
            <a:extLst>
              <a:ext uri="{FF2B5EF4-FFF2-40B4-BE49-F238E27FC236}">
                <a16:creationId xmlns:a16="http://schemas.microsoft.com/office/drawing/2014/main" id="{B236B5CB-32E9-4861-8FB7-7B4AF100BBFF}"/>
              </a:ext>
            </a:extLst>
          </p:cNvPr>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a:extLst>
              <a:ext uri="{FF2B5EF4-FFF2-40B4-BE49-F238E27FC236}">
                <a16:creationId xmlns:a16="http://schemas.microsoft.com/office/drawing/2014/main" id="{48CC85E7-E678-4944-880B-9DC04898DE95}"/>
              </a:ext>
            </a:extLst>
          </p:cNvPr>
          <p:cNvSpPr>
            <a:spLocks noGrp="1"/>
          </p:cNvSpPr>
          <p:nvPr>
            <p:ph type="ftr" sz="quarter" idx="11"/>
          </p:nvPr>
        </p:nvSpPr>
        <p:spPr/>
        <p:txBody>
          <a:bodyPr/>
          <a:lstStyle/>
          <a:p>
            <a:endParaRPr lang="en-VI"/>
          </a:p>
        </p:txBody>
      </p:sp>
      <p:sp>
        <p:nvSpPr>
          <p:cNvPr id="7" name="Slide Number Placeholder 6">
            <a:extLst>
              <a:ext uri="{FF2B5EF4-FFF2-40B4-BE49-F238E27FC236}">
                <a16:creationId xmlns:a16="http://schemas.microsoft.com/office/drawing/2014/main" id="{B5795999-73D2-4C1F-B71D-8A9642557427}"/>
              </a:ext>
            </a:extLst>
          </p:cNvPr>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4736623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5756607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2617203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4"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2747130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4"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2633445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7458010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25161975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488285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41817922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566934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796093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CB46B-E7F5-43AE-98CC-914DF642D7A2}"/>
              </a:ext>
            </a:extLst>
          </p:cNvPr>
          <p:cNvSpPr>
            <a:spLocks noGrp="1"/>
          </p:cNvSpPr>
          <p:nvPr>
            <p:ph type="title"/>
          </p:nvPr>
        </p:nvSpPr>
        <p:spPr>
          <a:xfrm>
            <a:off x="839788" y="365125"/>
            <a:ext cx="10515600" cy="1325563"/>
          </a:xfrm>
        </p:spPr>
        <p:txBody>
          <a:bodyPr/>
          <a:lstStyle/>
          <a:p>
            <a:r>
              <a:rPr lang="en-US"/>
              <a:t>Click to edit Master title style</a:t>
            </a:r>
            <a:endParaRPr lang="en-VI"/>
          </a:p>
        </p:txBody>
      </p:sp>
      <p:sp>
        <p:nvSpPr>
          <p:cNvPr id="3" name="Text Placeholder 2">
            <a:extLst>
              <a:ext uri="{FF2B5EF4-FFF2-40B4-BE49-F238E27FC236}">
                <a16:creationId xmlns:a16="http://schemas.microsoft.com/office/drawing/2014/main" id="{7187E7D9-6AE8-4681-ADB4-8C9F40FB4F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B15AAA-EF34-45AE-8730-23CD91E57B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I"/>
          </a:p>
        </p:txBody>
      </p:sp>
      <p:sp>
        <p:nvSpPr>
          <p:cNvPr id="5" name="Text Placeholder 4">
            <a:extLst>
              <a:ext uri="{FF2B5EF4-FFF2-40B4-BE49-F238E27FC236}">
                <a16:creationId xmlns:a16="http://schemas.microsoft.com/office/drawing/2014/main" id="{2CE1D0AB-443C-4D90-8969-9A9B6F15AA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750FDB-E1EE-43D3-8057-54A57243A2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I"/>
          </a:p>
        </p:txBody>
      </p:sp>
      <p:sp>
        <p:nvSpPr>
          <p:cNvPr id="7" name="Date Placeholder 6">
            <a:extLst>
              <a:ext uri="{FF2B5EF4-FFF2-40B4-BE49-F238E27FC236}">
                <a16:creationId xmlns:a16="http://schemas.microsoft.com/office/drawing/2014/main" id="{13F50A66-160D-4290-8A27-447E0E136912}"/>
              </a:ext>
            </a:extLst>
          </p:cNvPr>
          <p:cNvSpPr>
            <a:spLocks noGrp="1"/>
          </p:cNvSpPr>
          <p:nvPr>
            <p:ph type="dt" sz="half" idx="10"/>
          </p:nvPr>
        </p:nvSpPr>
        <p:spPr/>
        <p:txBody>
          <a:bodyPr/>
          <a:lstStyle/>
          <a:p>
            <a:fld id="{38081F73-3FAB-4CA0-B1E4-9D8413145F05}" type="datetimeFigureOut">
              <a:rPr lang="en-VI" smtClean="0"/>
              <a:t>1/10/2021</a:t>
            </a:fld>
            <a:endParaRPr lang="en-VI"/>
          </a:p>
        </p:txBody>
      </p:sp>
      <p:sp>
        <p:nvSpPr>
          <p:cNvPr id="8" name="Footer Placeholder 7">
            <a:extLst>
              <a:ext uri="{FF2B5EF4-FFF2-40B4-BE49-F238E27FC236}">
                <a16:creationId xmlns:a16="http://schemas.microsoft.com/office/drawing/2014/main" id="{39509EA2-314D-4CE9-8779-28A02A0655C0}"/>
              </a:ext>
            </a:extLst>
          </p:cNvPr>
          <p:cNvSpPr>
            <a:spLocks noGrp="1"/>
          </p:cNvSpPr>
          <p:nvPr>
            <p:ph type="ftr" sz="quarter" idx="11"/>
          </p:nvPr>
        </p:nvSpPr>
        <p:spPr/>
        <p:txBody>
          <a:bodyPr/>
          <a:lstStyle/>
          <a:p>
            <a:endParaRPr lang="en-VI"/>
          </a:p>
        </p:txBody>
      </p:sp>
      <p:sp>
        <p:nvSpPr>
          <p:cNvPr id="9" name="Slide Number Placeholder 8">
            <a:extLst>
              <a:ext uri="{FF2B5EF4-FFF2-40B4-BE49-F238E27FC236}">
                <a16:creationId xmlns:a16="http://schemas.microsoft.com/office/drawing/2014/main" id="{12838E1A-F560-4904-B540-78F7B8250F0D}"/>
              </a:ext>
            </a:extLst>
          </p:cNvPr>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3891100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081F73-3FAB-4CA0-B1E4-9D8413145F05}" type="datetimeFigureOut">
              <a:rPr lang="en-VI" smtClean="0"/>
              <a:t>1/10/2021</a:t>
            </a:fld>
            <a:endParaRPr lang="en-VI"/>
          </a:p>
        </p:txBody>
      </p:sp>
      <p:sp>
        <p:nvSpPr>
          <p:cNvPr id="8" name="Footer Placeholder 7"/>
          <p:cNvSpPr>
            <a:spLocks noGrp="1"/>
          </p:cNvSpPr>
          <p:nvPr>
            <p:ph type="ftr" sz="quarter" idx="11"/>
          </p:nvPr>
        </p:nvSpPr>
        <p:spPr/>
        <p:txBody>
          <a:bodyPr/>
          <a:lstStyle/>
          <a:p>
            <a:endParaRPr lang="en-VI"/>
          </a:p>
        </p:txBody>
      </p:sp>
      <p:sp>
        <p:nvSpPr>
          <p:cNvPr id="9" name="Slide Number Placeholder 8"/>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25024162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081F73-3FAB-4CA0-B1E4-9D8413145F05}" type="datetimeFigureOut">
              <a:rPr lang="en-VI" smtClean="0"/>
              <a:t>1/10/2021</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42608973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81F73-3FAB-4CA0-B1E4-9D8413145F05}" type="datetimeFigureOut">
              <a:rPr lang="en-VI" smtClean="0"/>
              <a:t>1/10/2021</a:t>
            </a:fld>
            <a:endParaRPr lang="en-VI"/>
          </a:p>
        </p:txBody>
      </p:sp>
      <p:sp>
        <p:nvSpPr>
          <p:cNvPr id="3" name="Footer Placeholder 2"/>
          <p:cNvSpPr>
            <a:spLocks noGrp="1"/>
          </p:cNvSpPr>
          <p:nvPr>
            <p:ph type="ftr" sz="quarter" idx="11"/>
          </p:nvPr>
        </p:nvSpPr>
        <p:spPr/>
        <p:txBody>
          <a:bodyPr/>
          <a:lstStyle/>
          <a:p>
            <a:endParaRPr lang="en-VI"/>
          </a:p>
        </p:txBody>
      </p:sp>
      <p:sp>
        <p:nvSpPr>
          <p:cNvPr id="4" name="Slide Number Placeholder 3"/>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2232295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828238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a:xfrm>
            <a:off x="590396" y="6041362"/>
            <a:ext cx="3295413" cy="365125"/>
          </a:xfrm>
        </p:spPr>
        <p:txBody>
          <a:bodyPr/>
          <a:lstStyle/>
          <a:p>
            <a:endParaRPr lang="en-VI"/>
          </a:p>
        </p:txBody>
      </p:sp>
      <p:sp>
        <p:nvSpPr>
          <p:cNvPr id="7" name="Slide Number Placeholder 6"/>
          <p:cNvSpPr>
            <a:spLocks noGrp="1"/>
          </p:cNvSpPr>
          <p:nvPr>
            <p:ph type="sldNum" sz="quarter" idx="12"/>
          </p:nvPr>
        </p:nvSpPr>
        <p:spPr>
          <a:xfrm>
            <a:off x="4862689" y="5915888"/>
            <a:ext cx="1062155" cy="490599"/>
          </a:xfrm>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1846874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7287111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6597469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38081F73-3FAB-4CA0-B1E4-9D8413145F05}" type="datetimeFigureOut">
              <a:rPr lang="en-VI" smtClean="0"/>
              <a:t>1/10/2021</a:t>
            </a:fld>
            <a:endParaRPr lang="en-VI"/>
          </a:p>
        </p:txBody>
      </p:sp>
      <p:sp>
        <p:nvSpPr>
          <p:cNvPr id="3" name="Footer Placeholder 2"/>
          <p:cNvSpPr>
            <a:spLocks noGrp="1"/>
          </p:cNvSpPr>
          <p:nvPr>
            <p:ph type="ftr" sz="quarter" idx="11"/>
          </p:nvPr>
        </p:nvSpPr>
        <p:spPr/>
        <p:txBody>
          <a:bodyPr/>
          <a:lstStyle/>
          <a:p>
            <a:endParaRPr lang="en-VI"/>
          </a:p>
        </p:txBody>
      </p:sp>
      <p:sp>
        <p:nvSpPr>
          <p:cNvPr id="4" name="Slide Number Placeholder 3"/>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40599538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935678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2799788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ABCDE-E06B-4C45-A6A6-3AF3C6A34827}"/>
              </a:ext>
            </a:extLst>
          </p:cNvPr>
          <p:cNvSpPr>
            <a:spLocks noGrp="1"/>
          </p:cNvSpPr>
          <p:nvPr>
            <p:ph type="title"/>
          </p:nvPr>
        </p:nvSpPr>
        <p:spPr/>
        <p:txBody>
          <a:bodyPr/>
          <a:lstStyle/>
          <a:p>
            <a:r>
              <a:rPr lang="en-US"/>
              <a:t>Click to edit Master title style</a:t>
            </a:r>
            <a:endParaRPr lang="en-VI"/>
          </a:p>
        </p:txBody>
      </p:sp>
      <p:sp>
        <p:nvSpPr>
          <p:cNvPr id="3" name="Date Placeholder 2">
            <a:extLst>
              <a:ext uri="{FF2B5EF4-FFF2-40B4-BE49-F238E27FC236}">
                <a16:creationId xmlns:a16="http://schemas.microsoft.com/office/drawing/2014/main" id="{EA13E2E2-C1C7-4901-97C2-32215B371B3C}"/>
              </a:ext>
            </a:extLst>
          </p:cNvPr>
          <p:cNvSpPr>
            <a:spLocks noGrp="1"/>
          </p:cNvSpPr>
          <p:nvPr>
            <p:ph type="dt" sz="half" idx="10"/>
          </p:nvPr>
        </p:nvSpPr>
        <p:spPr/>
        <p:txBody>
          <a:bodyPr/>
          <a:lstStyle/>
          <a:p>
            <a:fld id="{38081F73-3FAB-4CA0-B1E4-9D8413145F05}" type="datetimeFigureOut">
              <a:rPr lang="en-VI" smtClean="0"/>
              <a:t>1/10/2021</a:t>
            </a:fld>
            <a:endParaRPr lang="en-VI"/>
          </a:p>
        </p:txBody>
      </p:sp>
      <p:sp>
        <p:nvSpPr>
          <p:cNvPr id="4" name="Footer Placeholder 3">
            <a:extLst>
              <a:ext uri="{FF2B5EF4-FFF2-40B4-BE49-F238E27FC236}">
                <a16:creationId xmlns:a16="http://schemas.microsoft.com/office/drawing/2014/main" id="{6E3DE969-5880-45E8-B96B-C62D8D7842F7}"/>
              </a:ext>
            </a:extLst>
          </p:cNvPr>
          <p:cNvSpPr>
            <a:spLocks noGrp="1"/>
          </p:cNvSpPr>
          <p:nvPr>
            <p:ph type="ftr" sz="quarter" idx="11"/>
          </p:nvPr>
        </p:nvSpPr>
        <p:spPr/>
        <p:txBody>
          <a:bodyPr/>
          <a:lstStyle/>
          <a:p>
            <a:endParaRPr lang="en-VI"/>
          </a:p>
        </p:txBody>
      </p:sp>
      <p:sp>
        <p:nvSpPr>
          <p:cNvPr id="5" name="Slide Number Placeholder 4">
            <a:extLst>
              <a:ext uri="{FF2B5EF4-FFF2-40B4-BE49-F238E27FC236}">
                <a16:creationId xmlns:a16="http://schemas.microsoft.com/office/drawing/2014/main" id="{272CD31B-9262-4C03-B660-A1E1396B935E}"/>
              </a:ext>
            </a:extLst>
          </p:cNvPr>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0387872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VI"/>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F550E4D-0DB9-4DFB-BD85-8BAEC2C0BAB4}" type="slidenum">
              <a:rPr lang="en-VI" smtClean="0"/>
              <a:t>‹#›</a:t>
            </a:fld>
            <a:endParaRPr lang="en-VI"/>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6007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8386622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3071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9882037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081F73-3FAB-4CA0-B1E4-9D8413145F05}" type="datetimeFigureOut">
              <a:rPr lang="en-VI" smtClean="0"/>
              <a:t>1/10/2021</a:t>
            </a:fld>
            <a:endParaRPr lang="en-VI"/>
          </a:p>
        </p:txBody>
      </p:sp>
      <p:sp>
        <p:nvSpPr>
          <p:cNvPr id="8" name="Footer Placeholder 7"/>
          <p:cNvSpPr>
            <a:spLocks noGrp="1"/>
          </p:cNvSpPr>
          <p:nvPr>
            <p:ph type="ftr" sz="quarter" idx="11"/>
          </p:nvPr>
        </p:nvSpPr>
        <p:spPr/>
        <p:txBody>
          <a:bodyPr/>
          <a:lstStyle/>
          <a:p>
            <a:endParaRPr lang="en-VI"/>
          </a:p>
        </p:txBody>
      </p:sp>
      <p:sp>
        <p:nvSpPr>
          <p:cNvPr id="9" name="Slide Number Placeholder 8"/>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3065089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081F73-3FAB-4CA0-B1E4-9D8413145F05}" type="datetimeFigureOut">
              <a:rPr lang="en-VI" smtClean="0"/>
              <a:t>1/10/2021</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9107966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81F73-3FAB-4CA0-B1E4-9D8413145F05}" type="datetimeFigureOut">
              <a:rPr lang="en-VI" smtClean="0"/>
              <a:t>1/10/2021</a:t>
            </a:fld>
            <a:endParaRPr lang="en-VI"/>
          </a:p>
        </p:txBody>
      </p:sp>
      <p:sp>
        <p:nvSpPr>
          <p:cNvPr id="3" name="Footer Placeholder 2"/>
          <p:cNvSpPr>
            <a:spLocks noGrp="1"/>
          </p:cNvSpPr>
          <p:nvPr>
            <p:ph type="ftr" sz="quarter" idx="11"/>
          </p:nvPr>
        </p:nvSpPr>
        <p:spPr/>
        <p:txBody>
          <a:bodyPr/>
          <a:lstStyle/>
          <a:p>
            <a:endParaRPr lang="en-VI"/>
          </a:p>
        </p:txBody>
      </p:sp>
      <p:sp>
        <p:nvSpPr>
          <p:cNvPr id="4" name="Slide Number Placeholder 3"/>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487214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6107712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6986381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148036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D52EB5-0BF3-4CCB-AC6E-8D6484590E1C}"/>
              </a:ext>
            </a:extLst>
          </p:cNvPr>
          <p:cNvSpPr>
            <a:spLocks noGrp="1"/>
          </p:cNvSpPr>
          <p:nvPr>
            <p:ph type="dt" sz="half" idx="10"/>
          </p:nvPr>
        </p:nvSpPr>
        <p:spPr/>
        <p:txBody>
          <a:bodyPr/>
          <a:lstStyle/>
          <a:p>
            <a:fld id="{38081F73-3FAB-4CA0-B1E4-9D8413145F05}" type="datetimeFigureOut">
              <a:rPr lang="en-VI" smtClean="0"/>
              <a:t>1/10/2021</a:t>
            </a:fld>
            <a:endParaRPr lang="en-VI"/>
          </a:p>
        </p:txBody>
      </p:sp>
      <p:sp>
        <p:nvSpPr>
          <p:cNvPr id="3" name="Footer Placeholder 2">
            <a:extLst>
              <a:ext uri="{FF2B5EF4-FFF2-40B4-BE49-F238E27FC236}">
                <a16:creationId xmlns:a16="http://schemas.microsoft.com/office/drawing/2014/main" id="{92276037-4F19-4282-9AB0-76DE6B9F73C0}"/>
              </a:ext>
            </a:extLst>
          </p:cNvPr>
          <p:cNvSpPr>
            <a:spLocks noGrp="1"/>
          </p:cNvSpPr>
          <p:nvPr>
            <p:ph type="ftr" sz="quarter" idx="11"/>
          </p:nvPr>
        </p:nvSpPr>
        <p:spPr/>
        <p:txBody>
          <a:bodyPr/>
          <a:lstStyle/>
          <a:p>
            <a:endParaRPr lang="en-VI"/>
          </a:p>
        </p:txBody>
      </p:sp>
      <p:sp>
        <p:nvSpPr>
          <p:cNvPr id="4" name="Slide Number Placeholder 3">
            <a:extLst>
              <a:ext uri="{FF2B5EF4-FFF2-40B4-BE49-F238E27FC236}">
                <a16:creationId xmlns:a16="http://schemas.microsoft.com/office/drawing/2014/main" id="{60EB2B33-CA49-4018-9C89-0FC0C2740031}"/>
              </a:ext>
            </a:extLst>
          </p:cNvPr>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41509476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41938086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endParaRPr lang="en-VI"/>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F550E4D-0DB9-4DFB-BD85-8BAEC2C0BAB4}" type="slidenum">
              <a:rPr lang="en-VI" smtClean="0"/>
              <a:t>‹#›</a:t>
            </a:fld>
            <a:endParaRPr lang="en-VI"/>
          </a:p>
        </p:txBody>
      </p:sp>
    </p:spTree>
    <p:extLst>
      <p:ext uri="{BB962C8B-B14F-4D97-AF65-F5344CB8AC3E}">
        <p14:creationId xmlns:p14="http://schemas.microsoft.com/office/powerpoint/2010/main" val="7949525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lvl1pPr>
              <a:defRPr sz="1000" b="1"/>
            </a:lvl1p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9658217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lvl1pPr>
              <a:defRPr sz="1000" b="1"/>
            </a:lvl1pPr>
          </a:lstStyle>
          <a:p>
            <a:endParaRPr lang="en-VI"/>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5068584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8128215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081F73-3FAB-4CA0-B1E4-9D8413145F05}" type="datetimeFigureOut">
              <a:rPr lang="en-VI" smtClean="0"/>
              <a:t>1/10/2021</a:t>
            </a:fld>
            <a:endParaRPr lang="en-VI"/>
          </a:p>
        </p:txBody>
      </p:sp>
      <p:sp>
        <p:nvSpPr>
          <p:cNvPr id="8" name="Footer Placeholder 7"/>
          <p:cNvSpPr>
            <a:spLocks noGrp="1"/>
          </p:cNvSpPr>
          <p:nvPr>
            <p:ph type="ftr" sz="quarter" idx="11"/>
          </p:nvPr>
        </p:nvSpPr>
        <p:spPr/>
        <p:txBody>
          <a:bodyPr/>
          <a:lstStyle/>
          <a:p>
            <a:endParaRPr lang="en-VI"/>
          </a:p>
        </p:txBody>
      </p:sp>
      <p:sp>
        <p:nvSpPr>
          <p:cNvPr id="9" name="Slide Number Placeholder 8"/>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424110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081F73-3FAB-4CA0-B1E4-9D8413145F05}" type="datetimeFigureOut">
              <a:rPr lang="en-VI" smtClean="0"/>
              <a:t>1/10/2021</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41175004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81F73-3FAB-4CA0-B1E4-9D8413145F05}" type="datetimeFigureOut">
              <a:rPr lang="en-VI" smtClean="0"/>
              <a:t>1/10/2021</a:t>
            </a:fld>
            <a:endParaRPr lang="en-VI"/>
          </a:p>
        </p:txBody>
      </p:sp>
      <p:sp>
        <p:nvSpPr>
          <p:cNvPr id="3" name="Footer Placeholder 2"/>
          <p:cNvSpPr>
            <a:spLocks noGrp="1"/>
          </p:cNvSpPr>
          <p:nvPr>
            <p:ph type="ftr" sz="quarter" idx="11"/>
          </p:nvPr>
        </p:nvSpPr>
        <p:spPr/>
        <p:txBody>
          <a:bodyPr/>
          <a:lstStyle/>
          <a:p>
            <a:endParaRPr lang="en-VI"/>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5058745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9309154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2487662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F6394-64CF-43F3-B940-ABC177EAD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I"/>
          </a:p>
        </p:txBody>
      </p:sp>
      <p:sp>
        <p:nvSpPr>
          <p:cNvPr id="3" name="Content Placeholder 2">
            <a:extLst>
              <a:ext uri="{FF2B5EF4-FFF2-40B4-BE49-F238E27FC236}">
                <a16:creationId xmlns:a16="http://schemas.microsoft.com/office/drawing/2014/main" id="{01A9D4DB-1829-4D08-AA8C-20EB22F233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I"/>
          </a:p>
        </p:txBody>
      </p:sp>
      <p:sp>
        <p:nvSpPr>
          <p:cNvPr id="4" name="Text Placeholder 3">
            <a:extLst>
              <a:ext uri="{FF2B5EF4-FFF2-40B4-BE49-F238E27FC236}">
                <a16:creationId xmlns:a16="http://schemas.microsoft.com/office/drawing/2014/main" id="{EAB6B418-81E1-4441-97A2-B04EFFFF9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CB47D-4447-4228-BF42-DB137F021AAE}"/>
              </a:ext>
            </a:extLst>
          </p:cNvPr>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a:extLst>
              <a:ext uri="{FF2B5EF4-FFF2-40B4-BE49-F238E27FC236}">
                <a16:creationId xmlns:a16="http://schemas.microsoft.com/office/drawing/2014/main" id="{B967B4F7-2846-4F1C-813D-07B21F41B33B}"/>
              </a:ext>
            </a:extLst>
          </p:cNvPr>
          <p:cNvSpPr>
            <a:spLocks noGrp="1"/>
          </p:cNvSpPr>
          <p:nvPr>
            <p:ph type="ftr" sz="quarter" idx="11"/>
          </p:nvPr>
        </p:nvSpPr>
        <p:spPr/>
        <p:txBody>
          <a:bodyPr/>
          <a:lstStyle/>
          <a:p>
            <a:endParaRPr lang="en-VI"/>
          </a:p>
        </p:txBody>
      </p:sp>
      <p:sp>
        <p:nvSpPr>
          <p:cNvPr id="7" name="Slide Number Placeholder 6">
            <a:extLst>
              <a:ext uri="{FF2B5EF4-FFF2-40B4-BE49-F238E27FC236}">
                <a16:creationId xmlns:a16="http://schemas.microsoft.com/office/drawing/2014/main" id="{35B4D318-90A8-4E5D-BAD8-4855A413843F}"/>
              </a:ext>
            </a:extLst>
          </p:cNvPr>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41174847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8133101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4574153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en-US"/>
              <a:t>Click to edit Master title style</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en-US"/>
              <a:t>Click to edit Master text styles</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29982916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2523939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8081F73-3FAB-4CA0-B1E4-9D8413145F05}" type="datetimeFigureOut">
              <a:rPr lang="en-VI" smtClean="0"/>
              <a:t>1/10/2021</a:t>
            </a:fld>
            <a:endParaRPr lang="en-VI"/>
          </a:p>
        </p:txBody>
      </p:sp>
      <p:sp>
        <p:nvSpPr>
          <p:cNvPr id="8" name="Footer Placeholder 7"/>
          <p:cNvSpPr>
            <a:spLocks noGrp="1"/>
          </p:cNvSpPr>
          <p:nvPr>
            <p:ph type="ftr" sz="quarter" idx="11"/>
          </p:nvPr>
        </p:nvSpPr>
        <p:spPr/>
        <p:txBody>
          <a:bodyPr/>
          <a:lstStyle/>
          <a:p>
            <a:endParaRPr lang="en-VI"/>
          </a:p>
        </p:txBody>
      </p:sp>
      <p:sp>
        <p:nvSpPr>
          <p:cNvPr id="9" name="Slide Number Placeholder 8"/>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23429681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8081F73-3FAB-4CA0-B1E4-9D8413145F05}" type="datetimeFigureOut">
              <a:rPr lang="en-VI" smtClean="0"/>
              <a:t>1/10/2021</a:t>
            </a:fld>
            <a:endParaRPr lang="en-VI"/>
          </a:p>
        </p:txBody>
      </p:sp>
      <p:sp>
        <p:nvSpPr>
          <p:cNvPr id="8" name="Footer Placeholder 7"/>
          <p:cNvSpPr>
            <a:spLocks noGrp="1"/>
          </p:cNvSpPr>
          <p:nvPr>
            <p:ph type="ftr" sz="quarter" idx="11"/>
          </p:nvPr>
        </p:nvSpPr>
        <p:spPr/>
        <p:txBody>
          <a:bodyPr/>
          <a:lstStyle/>
          <a:p>
            <a:endParaRPr lang="en-VI"/>
          </a:p>
        </p:txBody>
      </p:sp>
      <p:sp>
        <p:nvSpPr>
          <p:cNvPr id="9" name="Slide Number Placeholder 8"/>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25917142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20422123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885333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a:xfrm>
            <a:off x="2692397" y="5037663"/>
            <a:ext cx="5214635" cy="279400"/>
          </a:xfrm>
        </p:spPr>
        <p:txBody>
          <a:bodyPr/>
          <a:lstStyle/>
          <a:p>
            <a:endParaRPr lang="en-VI"/>
          </a:p>
        </p:txBody>
      </p:sp>
      <p:sp>
        <p:nvSpPr>
          <p:cNvPr id="6" name="Slide Number Placeholder 5"/>
          <p:cNvSpPr>
            <a:spLocks noGrp="1"/>
          </p:cNvSpPr>
          <p:nvPr>
            <p:ph type="sldNum" sz="quarter" idx="12"/>
          </p:nvPr>
        </p:nvSpPr>
        <p:spPr>
          <a:xfrm>
            <a:off x="8956900" y="5037663"/>
            <a:ext cx="551167" cy="279400"/>
          </a:xfrm>
        </p:spPr>
        <p:txBody>
          <a:bodyPr/>
          <a:lstStyle/>
          <a:p>
            <a:fld id="{DF550E4D-0DB9-4DFB-BD85-8BAEC2C0BAB4}" type="slidenum">
              <a:rPr lang="en-VI" smtClean="0"/>
              <a:t>‹#›</a:t>
            </a:fld>
            <a:endParaRPr lang="en-VI"/>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74953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4148677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0AAB9-F67D-4A2A-849E-6D1FBA53AB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I"/>
          </a:p>
        </p:txBody>
      </p:sp>
      <p:sp>
        <p:nvSpPr>
          <p:cNvPr id="3" name="Picture Placeholder 2">
            <a:extLst>
              <a:ext uri="{FF2B5EF4-FFF2-40B4-BE49-F238E27FC236}">
                <a16:creationId xmlns:a16="http://schemas.microsoft.com/office/drawing/2014/main" id="{7EC59CF1-B97C-4D6E-956B-19241DC052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I"/>
          </a:p>
        </p:txBody>
      </p:sp>
      <p:sp>
        <p:nvSpPr>
          <p:cNvPr id="4" name="Text Placeholder 3">
            <a:extLst>
              <a:ext uri="{FF2B5EF4-FFF2-40B4-BE49-F238E27FC236}">
                <a16:creationId xmlns:a16="http://schemas.microsoft.com/office/drawing/2014/main" id="{66C6B4EF-C80E-47FA-ACF1-DBDD261E53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C76D3-FBA1-4DDA-A23B-71238A555008}"/>
              </a:ext>
            </a:extLst>
          </p:cNvPr>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a:extLst>
              <a:ext uri="{FF2B5EF4-FFF2-40B4-BE49-F238E27FC236}">
                <a16:creationId xmlns:a16="http://schemas.microsoft.com/office/drawing/2014/main" id="{88313137-BA85-478D-90B6-68016BB80C85}"/>
              </a:ext>
            </a:extLst>
          </p:cNvPr>
          <p:cNvSpPr>
            <a:spLocks noGrp="1"/>
          </p:cNvSpPr>
          <p:nvPr>
            <p:ph type="ftr" sz="quarter" idx="11"/>
          </p:nvPr>
        </p:nvSpPr>
        <p:spPr/>
        <p:txBody>
          <a:bodyPr/>
          <a:lstStyle/>
          <a:p>
            <a:endParaRPr lang="en-VI"/>
          </a:p>
        </p:txBody>
      </p:sp>
      <p:sp>
        <p:nvSpPr>
          <p:cNvPr id="7" name="Slide Number Placeholder 6">
            <a:extLst>
              <a:ext uri="{FF2B5EF4-FFF2-40B4-BE49-F238E27FC236}">
                <a16:creationId xmlns:a16="http://schemas.microsoft.com/office/drawing/2014/main" id="{1F52B5AA-1D95-4B97-8B2C-E72301A7F856}"/>
              </a:ext>
            </a:extLst>
          </p:cNvPr>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7024033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05346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4947458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081F73-3FAB-4CA0-B1E4-9D8413145F05}" type="datetimeFigureOut">
              <a:rPr lang="en-VI" smtClean="0"/>
              <a:t>1/10/2021</a:t>
            </a:fld>
            <a:endParaRPr lang="en-VI"/>
          </a:p>
        </p:txBody>
      </p:sp>
      <p:sp>
        <p:nvSpPr>
          <p:cNvPr id="8" name="Footer Placeholder 7"/>
          <p:cNvSpPr>
            <a:spLocks noGrp="1"/>
          </p:cNvSpPr>
          <p:nvPr>
            <p:ph type="ftr" sz="quarter" idx="11"/>
          </p:nvPr>
        </p:nvSpPr>
        <p:spPr/>
        <p:txBody>
          <a:bodyPr/>
          <a:lstStyle/>
          <a:p>
            <a:endParaRPr lang="en-VI"/>
          </a:p>
        </p:txBody>
      </p:sp>
      <p:sp>
        <p:nvSpPr>
          <p:cNvPr id="9" name="Slide Number Placeholder 8"/>
          <p:cNvSpPr>
            <a:spLocks noGrp="1"/>
          </p:cNvSpPr>
          <p:nvPr>
            <p:ph type="sldNum" sz="quarter" idx="12"/>
          </p:nvPr>
        </p:nvSpPr>
        <p:spPr/>
        <p:txBody>
          <a:bodyPr/>
          <a:lstStyle/>
          <a:p>
            <a:fld id="{DF550E4D-0DB9-4DFB-BD85-8BAEC2C0BAB4}" type="slidenum">
              <a:rPr lang="en-VI" smtClean="0"/>
              <a:t>‹#›</a:t>
            </a:fld>
            <a:endParaRPr lang="en-VI"/>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31373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081F73-3FAB-4CA0-B1E4-9D8413145F05}" type="datetimeFigureOut">
              <a:rPr lang="en-VI" smtClean="0"/>
              <a:t>1/10/2021</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DF550E4D-0DB9-4DFB-BD85-8BAEC2C0BAB4}" type="slidenum">
              <a:rPr lang="en-VI" smtClean="0"/>
              <a:t>‹#›</a:t>
            </a:fld>
            <a:endParaRPr lang="en-VI"/>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19014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81F73-3FAB-4CA0-B1E4-9D8413145F05}" type="datetimeFigureOut">
              <a:rPr lang="en-VI" smtClean="0"/>
              <a:t>1/10/2021</a:t>
            </a:fld>
            <a:endParaRPr lang="en-VI"/>
          </a:p>
        </p:txBody>
      </p:sp>
      <p:sp>
        <p:nvSpPr>
          <p:cNvPr id="3" name="Footer Placeholder 2"/>
          <p:cNvSpPr>
            <a:spLocks noGrp="1"/>
          </p:cNvSpPr>
          <p:nvPr>
            <p:ph type="ftr" sz="quarter" idx="11"/>
          </p:nvPr>
        </p:nvSpPr>
        <p:spPr/>
        <p:txBody>
          <a:bodyPr/>
          <a:lstStyle/>
          <a:p>
            <a:endParaRPr lang="en-VI"/>
          </a:p>
        </p:txBody>
      </p:sp>
      <p:sp>
        <p:nvSpPr>
          <p:cNvPr id="4" name="Slide Number Placeholder 3"/>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20240158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87294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36982069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81F73-3FAB-4CA0-B1E4-9D8413145F05}" type="datetimeFigureOut">
              <a:rPr lang="en-VI" smtClean="0"/>
              <a:t>1/10/2021</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DF550E4D-0DB9-4DFB-BD85-8BAEC2C0BAB4}" type="slidenum">
              <a:rPr lang="en-VI" smtClean="0"/>
              <a:t>‹#›</a:t>
            </a:fld>
            <a:endParaRPr lang="en-VI"/>
          </a:p>
        </p:txBody>
      </p:sp>
    </p:spTree>
    <p:extLst>
      <p:ext uri="{BB962C8B-B14F-4D97-AF65-F5344CB8AC3E}">
        <p14:creationId xmlns:p14="http://schemas.microsoft.com/office/powerpoint/2010/main" val="10826797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95520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81F73-3FAB-4CA0-B1E4-9D8413145F05}" type="datetimeFigureOut">
              <a:rPr lang="en-VI" smtClean="0"/>
              <a:t>1/10/2021</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DF550E4D-0DB9-4DFB-BD85-8BAEC2C0BAB4}" type="slidenum">
              <a:rPr lang="en-VI" smtClean="0"/>
              <a:t>‹#›</a:t>
            </a:fld>
            <a:endParaRPr lang="en-VI"/>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9732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3.jp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0.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theme" Target="../theme/theme1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21" Type="http://schemas.openxmlformats.org/officeDocument/2006/relationships/image" Target="../media/image9.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7.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4.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theme" Target="../theme/theme6.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image" Target="../media/image6.jpe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theme" Target="../theme/theme7.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image" Target="../media/image15.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image" Target="../media/image14.png"/><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8.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theme" Target="../theme/theme9.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image" Target="../media/image20.png"/><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19" Type="http://schemas.openxmlformats.org/officeDocument/2006/relationships/image" Target="../media/image19.png"/><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04C3D4-F23C-4288-8BF0-ABED8A860C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I"/>
          </a:p>
        </p:txBody>
      </p:sp>
      <p:sp>
        <p:nvSpPr>
          <p:cNvPr id="3" name="Text Placeholder 2">
            <a:extLst>
              <a:ext uri="{FF2B5EF4-FFF2-40B4-BE49-F238E27FC236}">
                <a16:creationId xmlns:a16="http://schemas.microsoft.com/office/drawing/2014/main" id="{39596E2B-E747-4E6D-A39B-529EC22137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I"/>
          </a:p>
        </p:txBody>
      </p:sp>
      <p:sp>
        <p:nvSpPr>
          <p:cNvPr id="4" name="Date Placeholder 3">
            <a:extLst>
              <a:ext uri="{FF2B5EF4-FFF2-40B4-BE49-F238E27FC236}">
                <a16:creationId xmlns:a16="http://schemas.microsoft.com/office/drawing/2014/main" id="{31B0F1D5-C54B-4F03-8460-C650157838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81F73-3FAB-4CA0-B1E4-9D8413145F05}" type="datetimeFigureOut">
              <a:rPr lang="en-VI" smtClean="0"/>
              <a:t>1/10/2021</a:t>
            </a:fld>
            <a:endParaRPr lang="en-VI"/>
          </a:p>
        </p:txBody>
      </p:sp>
      <p:sp>
        <p:nvSpPr>
          <p:cNvPr id="5" name="Footer Placeholder 4">
            <a:extLst>
              <a:ext uri="{FF2B5EF4-FFF2-40B4-BE49-F238E27FC236}">
                <a16:creationId xmlns:a16="http://schemas.microsoft.com/office/drawing/2014/main" id="{6350A8B7-DFAC-4B2E-B197-976F3059D9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I"/>
          </a:p>
        </p:txBody>
      </p:sp>
      <p:sp>
        <p:nvSpPr>
          <p:cNvPr id="6" name="Slide Number Placeholder 5">
            <a:extLst>
              <a:ext uri="{FF2B5EF4-FFF2-40B4-BE49-F238E27FC236}">
                <a16:creationId xmlns:a16="http://schemas.microsoft.com/office/drawing/2014/main" id="{DFE1B10F-9A73-4E09-BD0D-B4EE8E7362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0E4D-0DB9-4DFB-BD85-8BAEC2C0BAB4}" type="slidenum">
              <a:rPr lang="en-VI" smtClean="0"/>
              <a:t>‹#›</a:t>
            </a:fld>
            <a:endParaRPr lang="en-VI"/>
          </a:p>
        </p:txBody>
      </p:sp>
    </p:spTree>
    <p:extLst>
      <p:ext uri="{BB962C8B-B14F-4D97-AF65-F5344CB8AC3E}">
        <p14:creationId xmlns:p14="http://schemas.microsoft.com/office/powerpoint/2010/main" val="229779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38081F73-3FAB-4CA0-B1E4-9D8413145F05}" type="datetimeFigureOut">
              <a:rPr lang="en-VI" smtClean="0"/>
              <a:t>1/10/2021</a:t>
            </a:fld>
            <a:endParaRPr lang="en-VI"/>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VI"/>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F550E4D-0DB9-4DFB-BD85-8BAEC2C0BAB4}" type="slidenum">
              <a:rPr lang="en-VI" smtClean="0"/>
              <a:t>‹#›</a:t>
            </a:fld>
            <a:endParaRPr lang="en-VI"/>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867190"/>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8081F73-3FAB-4CA0-B1E4-9D8413145F05}" type="datetimeFigureOut">
              <a:rPr lang="en-VI" smtClean="0"/>
              <a:t>1/10/2021</a:t>
            </a:fld>
            <a:endParaRPr lang="en-VI"/>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VI"/>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F550E4D-0DB9-4DFB-BD85-8BAEC2C0BAB4}" type="slidenum">
              <a:rPr lang="en-VI" smtClean="0"/>
              <a:t>‹#›</a:t>
            </a:fld>
            <a:endParaRPr lang="en-VI"/>
          </a:p>
        </p:txBody>
      </p:sp>
    </p:spTree>
    <p:extLst>
      <p:ext uri="{BB962C8B-B14F-4D97-AF65-F5344CB8AC3E}">
        <p14:creationId xmlns:p14="http://schemas.microsoft.com/office/powerpoint/2010/main" val="139594570"/>
      </p:ext>
    </p:extLst>
  </p:cSld>
  <p:clrMap bg1="dk1" tx1="lt1" bg2="dk2"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8081F73-3FAB-4CA0-B1E4-9D8413145F05}" type="datetimeFigureOut">
              <a:rPr lang="en-VI" smtClean="0"/>
              <a:t>1/10/2021</a:t>
            </a:fld>
            <a:endParaRPr lang="en-VI"/>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VI"/>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F550E4D-0DB9-4DFB-BD85-8BAEC2C0BAB4}" type="slidenum">
              <a:rPr lang="en-VI" smtClean="0"/>
              <a:t>‹#›</a:t>
            </a:fld>
            <a:endParaRPr lang="en-VI"/>
          </a:p>
        </p:txBody>
      </p:sp>
    </p:spTree>
    <p:extLst>
      <p:ext uri="{BB962C8B-B14F-4D97-AF65-F5344CB8AC3E}">
        <p14:creationId xmlns:p14="http://schemas.microsoft.com/office/powerpoint/2010/main" val="384899464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8081F73-3FAB-4CA0-B1E4-9D8413145F05}" type="datetimeFigureOut">
              <a:rPr lang="en-VI" smtClean="0"/>
              <a:t>1/10/2021</a:t>
            </a:fld>
            <a:endParaRPr lang="en-VI"/>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VI"/>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F550E4D-0DB9-4DFB-BD85-8BAEC2C0BAB4}" type="slidenum">
              <a:rPr lang="en-VI" smtClean="0"/>
              <a:t>‹#›</a:t>
            </a:fld>
            <a:endParaRPr lang="en-VI"/>
          </a:p>
        </p:txBody>
      </p:sp>
    </p:spTree>
    <p:extLst>
      <p:ext uri="{BB962C8B-B14F-4D97-AF65-F5344CB8AC3E}">
        <p14:creationId xmlns:p14="http://schemas.microsoft.com/office/powerpoint/2010/main" val="1543702708"/>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VI"/>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38081F73-3FAB-4CA0-B1E4-9D8413145F05}" type="datetimeFigureOut">
              <a:rPr lang="en-VI" smtClean="0"/>
              <a:t>1/10/2021</a:t>
            </a:fld>
            <a:endParaRPr lang="en-VI"/>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F550E4D-0DB9-4DFB-BD85-8BAEC2C0BAB4}" type="slidenum">
              <a:rPr lang="en-VI" smtClean="0"/>
              <a:t>‹#›</a:t>
            </a:fld>
            <a:endParaRPr lang="en-VI"/>
          </a:p>
        </p:txBody>
      </p:sp>
    </p:spTree>
    <p:extLst>
      <p:ext uri="{BB962C8B-B14F-4D97-AF65-F5344CB8AC3E}">
        <p14:creationId xmlns:p14="http://schemas.microsoft.com/office/powerpoint/2010/main" val="669659913"/>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38081F73-3FAB-4CA0-B1E4-9D8413145F05}" type="datetimeFigureOut">
              <a:rPr lang="en-VI" smtClean="0"/>
              <a:t>1/10/2021</a:t>
            </a:fld>
            <a:endParaRPr lang="en-VI"/>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VI"/>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F550E4D-0DB9-4DFB-BD85-8BAEC2C0BAB4}" type="slidenum">
              <a:rPr lang="en-VI" smtClean="0"/>
              <a:t>‹#›</a:t>
            </a:fld>
            <a:endParaRPr lang="en-VI"/>
          </a:p>
        </p:txBody>
      </p:sp>
    </p:spTree>
    <p:extLst>
      <p:ext uri="{BB962C8B-B14F-4D97-AF65-F5344CB8AC3E}">
        <p14:creationId xmlns:p14="http://schemas.microsoft.com/office/powerpoint/2010/main" val="236995364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38081F73-3FAB-4CA0-B1E4-9D8413145F05}" type="datetimeFigureOut">
              <a:rPr lang="en-VI" smtClean="0"/>
              <a:t>1/10/2021</a:t>
            </a:fld>
            <a:endParaRPr lang="en-VI"/>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endParaRPr lang="en-VI"/>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F550E4D-0DB9-4DFB-BD85-8BAEC2C0BAB4}" type="slidenum">
              <a:rPr lang="en-VI" smtClean="0"/>
              <a:t>‹#›</a:t>
            </a:fld>
            <a:endParaRPr lang="en-VI"/>
          </a:p>
        </p:txBody>
      </p:sp>
    </p:spTree>
    <p:extLst>
      <p:ext uri="{BB962C8B-B14F-4D97-AF65-F5344CB8AC3E}">
        <p14:creationId xmlns:p14="http://schemas.microsoft.com/office/powerpoint/2010/main" val="377309619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8081F73-3FAB-4CA0-B1E4-9D8413145F05}" type="datetimeFigureOut">
              <a:rPr lang="en-VI" smtClean="0"/>
              <a:t>1/10/2021</a:t>
            </a:fld>
            <a:endParaRPr lang="en-VI"/>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VI"/>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F550E4D-0DB9-4DFB-BD85-8BAEC2C0BAB4}" type="slidenum">
              <a:rPr lang="en-VI" smtClean="0"/>
              <a:t>‹#›</a:t>
            </a:fld>
            <a:endParaRPr lang="en-VI"/>
          </a:p>
        </p:txBody>
      </p:sp>
    </p:spTree>
    <p:extLst>
      <p:ext uri="{BB962C8B-B14F-4D97-AF65-F5344CB8AC3E}">
        <p14:creationId xmlns:p14="http://schemas.microsoft.com/office/powerpoint/2010/main" val="329912510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8081F73-3FAB-4CA0-B1E4-9D8413145F05}" type="datetimeFigureOut">
              <a:rPr lang="en-VI" smtClean="0"/>
              <a:t>1/10/2021</a:t>
            </a:fld>
            <a:endParaRPr lang="en-VI"/>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VI"/>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F550E4D-0DB9-4DFB-BD85-8BAEC2C0BAB4}" type="slidenum">
              <a:rPr lang="en-VI" smtClean="0"/>
              <a:t>‹#›</a:t>
            </a:fld>
            <a:endParaRPr lang="en-VI"/>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39430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8081F73-3FAB-4CA0-B1E4-9D8413145F05}" type="datetimeFigureOut">
              <a:rPr lang="en-VI" smtClean="0"/>
              <a:t>1/10/2021</a:t>
            </a:fld>
            <a:endParaRPr lang="en-VI"/>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VI"/>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F550E4D-0DB9-4DFB-BD85-8BAEC2C0BAB4}" type="slidenum">
              <a:rPr lang="en-VI" smtClean="0"/>
              <a:t>‹#›</a:t>
            </a:fld>
            <a:endParaRPr lang="en-VI"/>
          </a:p>
        </p:txBody>
      </p:sp>
    </p:spTree>
    <p:extLst>
      <p:ext uri="{BB962C8B-B14F-4D97-AF65-F5344CB8AC3E}">
        <p14:creationId xmlns:p14="http://schemas.microsoft.com/office/powerpoint/2010/main" val="285400540"/>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11.xml"/></Relationships>
</file>

<file path=ppt/slides/_rels/slide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22.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999C80-408A-4FA3-8177-B373F611824F}"/>
              </a:ext>
            </a:extLst>
          </p:cNvPr>
          <p:cNvSpPr txBox="1"/>
          <p:nvPr/>
        </p:nvSpPr>
        <p:spPr>
          <a:xfrm>
            <a:off x="6096000" y="347503"/>
            <a:ext cx="5657850" cy="5078313"/>
          </a:xfrm>
          <a:prstGeom prst="rect">
            <a:avLst/>
          </a:prstGeom>
          <a:noFill/>
        </p:spPr>
        <p:txBody>
          <a:bodyPr wrap="square">
            <a:spAutoFit/>
          </a:bodyPr>
          <a:lstStyle/>
          <a:p>
            <a:r>
              <a:rPr lang="en-US" sz="3600" b="1" i="1" dirty="0">
                <a:solidFill>
                  <a:srgbClr val="D2B48C"/>
                </a:solidFill>
                <a:effectLst/>
                <a:latin typeface="Century Gothic" panose="020B0502020202020204" pitchFamily="34" charset="0"/>
              </a:rPr>
              <a:t> </a:t>
            </a:r>
            <a:r>
              <a:rPr lang="en-US" sz="3600" b="0" i="0" dirty="0">
                <a:effectLst/>
                <a:latin typeface="Century Gothic" panose="020B0502020202020204" pitchFamily="34" charset="0"/>
              </a:rPr>
              <a:t>At </a:t>
            </a:r>
            <a:r>
              <a:rPr lang="en-US" sz="3600" b="0" i="0" dirty="0" err="1">
                <a:effectLst/>
                <a:latin typeface="Century Gothic" panose="020B0502020202020204" pitchFamily="34" charset="0"/>
              </a:rPr>
              <a:t>nakita</a:t>
            </a:r>
            <a:r>
              <a:rPr lang="en-US" sz="3600" b="0" i="0" dirty="0">
                <a:effectLst/>
                <a:latin typeface="Century Gothic" panose="020B0502020202020204" pitchFamily="34" charset="0"/>
              </a:rPr>
              <a:t> ko ang </a:t>
            </a:r>
            <a:r>
              <a:rPr lang="en-US" sz="3600" b="0" i="0" dirty="0" err="1">
                <a:effectLst/>
                <a:latin typeface="Century Gothic" panose="020B0502020202020204" pitchFamily="34" charset="0"/>
              </a:rPr>
              <a:t>ibang</a:t>
            </a:r>
            <a:r>
              <a:rPr lang="en-US" sz="3600" b="0" i="0" dirty="0">
                <a:effectLst/>
                <a:latin typeface="Century Gothic" panose="020B0502020202020204" pitchFamily="34" charset="0"/>
              </a:rPr>
              <a:t> </a:t>
            </a:r>
            <a:r>
              <a:rPr lang="en-US" sz="3600" b="0" i="0" dirty="0" err="1">
                <a:effectLst/>
                <a:latin typeface="Century Gothic" panose="020B0502020202020204" pitchFamily="34" charset="0"/>
              </a:rPr>
              <a:t>hayop</a:t>
            </a:r>
            <a:r>
              <a:rPr lang="en-US" sz="3600" b="0" i="0" dirty="0">
                <a:effectLst/>
                <a:latin typeface="Century Gothic" panose="020B0502020202020204" pitchFamily="34" charset="0"/>
              </a:rPr>
              <a:t> </a:t>
            </a:r>
            <a:r>
              <a:rPr lang="en-US" sz="3600" b="0" i="0" dirty="0" err="1">
                <a:effectLst/>
                <a:latin typeface="Century Gothic" panose="020B0502020202020204" pitchFamily="34" charset="0"/>
              </a:rPr>
              <a:t>na</a:t>
            </a:r>
            <a:r>
              <a:rPr lang="en-US" sz="3600" b="0" i="0" dirty="0">
                <a:effectLst/>
                <a:latin typeface="Century Gothic" panose="020B0502020202020204" pitchFamily="34" charset="0"/>
              </a:rPr>
              <a:t> </a:t>
            </a:r>
            <a:r>
              <a:rPr lang="en-US" sz="3600" b="0" i="0" dirty="0" err="1">
                <a:effectLst/>
                <a:latin typeface="Century Gothic" panose="020B0502020202020204" pitchFamily="34" charset="0"/>
              </a:rPr>
              <a:t>umaahon</a:t>
            </a:r>
            <a:r>
              <a:rPr lang="en-US" sz="3600" b="0" i="0" dirty="0">
                <a:effectLst/>
                <a:latin typeface="Century Gothic" panose="020B0502020202020204" pitchFamily="34" charset="0"/>
              </a:rPr>
              <a:t> </a:t>
            </a:r>
            <a:r>
              <a:rPr lang="en-US" sz="3600" b="0" i="0" dirty="0" err="1">
                <a:effectLst/>
                <a:latin typeface="Century Gothic" panose="020B0502020202020204" pitchFamily="34" charset="0"/>
              </a:rPr>
              <a:t>sa</a:t>
            </a:r>
            <a:r>
              <a:rPr lang="en-US" sz="3600" b="0" i="0" dirty="0">
                <a:effectLst/>
                <a:latin typeface="Century Gothic" panose="020B0502020202020204" pitchFamily="34" charset="0"/>
              </a:rPr>
              <a:t> </a:t>
            </a:r>
            <a:r>
              <a:rPr lang="en-US" sz="3600" b="0" i="0" dirty="0" err="1">
                <a:effectLst/>
                <a:latin typeface="Century Gothic" panose="020B0502020202020204" pitchFamily="34" charset="0"/>
              </a:rPr>
              <a:t>lupa</a:t>
            </a:r>
            <a:r>
              <a:rPr lang="en-US" sz="3600" b="0" i="0" dirty="0">
                <a:effectLst/>
                <a:latin typeface="Century Gothic" panose="020B0502020202020204" pitchFamily="34" charset="0"/>
              </a:rPr>
              <a:t>; at may </a:t>
            </a:r>
            <a:r>
              <a:rPr lang="en-US" sz="3600" b="0" i="0" dirty="0" err="1">
                <a:effectLst/>
                <a:latin typeface="Century Gothic" panose="020B0502020202020204" pitchFamily="34" charset="0"/>
              </a:rPr>
              <a:t>dalawang</a:t>
            </a:r>
            <a:r>
              <a:rPr lang="en-US" sz="3600" b="0" i="0" dirty="0">
                <a:effectLst/>
                <a:latin typeface="Century Gothic" panose="020B0502020202020204" pitchFamily="34" charset="0"/>
              </a:rPr>
              <a:t> </a:t>
            </a:r>
            <a:r>
              <a:rPr lang="en-US" sz="3600" b="0" i="0" dirty="0" err="1">
                <a:effectLst/>
                <a:latin typeface="Century Gothic" panose="020B0502020202020204" pitchFamily="34" charset="0"/>
              </a:rPr>
              <a:t>sungay</a:t>
            </a:r>
            <a:r>
              <a:rPr lang="en-US" sz="3600" b="0" i="0" dirty="0">
                <a:effectLst/>
                <a:latin typeface="Century Gothic" panose="020B0502020202020204" pitchFamily="34" charset="0"/>
              </a:rPr>
              <a:t> </a:t>
            </a:r>
            <a:r>
              <a:rPr lang="en-US" sz="3600" b="0" i="0" dirty="0" err="1">
                <a:effectLst/>
                <a:latin typeface="Century Gothic" panose="020B0502020202020204" pitchFamily="34" charset="0"/>
              </a:rPr>
              <a:t>na</a:t>
            </a:r>
            <a:r>
              <a:rPr lang="en-US" sz="3600" b="0" i="0" dirty="0">
                <a:effectLst/>
                <a:latin typeface="Century Gothic" panose="020B0502020202020204" pitchFamily="34" charset="0"/>
              </a:rPr>
              <a:t> </a:t>
            </a:r>
            <a:r>
              <a:rPr lang="en-US" sz="3600" b="0" i="0" dirty="0" err="1">
                <a:effectLst/>
                <a:latin typeface="Century Gothic" panose="020B0502020202020204" pitchFamily="34" charset="0"/>
              </a:rPr>
              <a:t>katulad</a:t>
            </a:r>
            <a:r>
              <a:rPr lang="en-US" sz="3600" b="0" i="0" dirty="0">
                <a:effectLst/>
                <a:latin typeface="Century Gothic" panose="020B0502020202020204" pitchFamily="34" charset="0"/>
              </a:rPr>
              <a:t> ng </a:t>
            </a:r>
            <a:r>
              <a:rPr lang="en-US" sz="3600" b="0" i="0" dirty="0" err="1">
                <a:effectLst/>
                <a:latin typeface="Century Gothic" panose="020B0502020202020204" pitchFamily="34" charset="0"/>
              </a:rPr>
              <a:t>sa</a:t>
            </a:r>
            <a:r>
              <a:rPr lang="en-US" sz="3600" b="0" i="0" dirty="0">
                <a:effectLst/>
                <a:latin typeface="Century Gothic" panose="020B0502020202020204" pitchFamily="34" charset="0"/>
              </a:rPr>
              <a:t> </a:t>
            </a:r>
            <a:r>
              <a:rPr lang="en-US" sz="3600" b="0" i="0" dirty="0" err="1">
                <a:effectLst/>
                <a:latin typeface="Century Gothic" panose="020B0502020202020204" pitchFamily="34" charset="0"/>
              </a:rPr>
              <a:t>isang</a:t>
            </a:r>
            <a:r>
              <a:rPr lang="en-US" sz="3600" b="0" i="0" dirty="0">
                <a:effectLst/>
                <a:latin typeface="Century Gothic" panose="020B0502020202020204" pitchFamily="34" charset="0"/>
              </a:rPr>
              <a:t> </a:t>
            </a:r>
            <a:r>
              <a:rPr lang="en-US" sz="3600" b="0" i="0" dirty="0" err="1">
                <a:effectLst/>
                <a:latin typeface="Century Gothic" panose="020B0502020202020204" pitchFamily="34" charset="0"/>
              </a:rPr>
              <a:t>kordero</a:t>
            </a:r>
            <a:r>
              <a:rPr lang="en-US" sz="3600" b="0" i="0" dirty="0">
                <a:effectLst/>
                <a:latin typeface="Century Gothic" panose="020B0502020202020204" pitchFamily="34" charset="0"/>
              </a:rPr>
              <a:t>, at </a:t>
            </a:r>
            <a:r>
              <a:rPr lang="en-US" sz="3600" b="0" i="0" dirty="0" err="1">
                <a:effectLst/>
                <a:latin typeface="Century Gothic" panose="020B0502020202020204" pitchFamily="34" charset="0"/>
              </a:rPr>
              <a:t>siya'y</a:t>
            </a:r>
            <a:r>
              <a:rPr lang="en-US" sz="3600" b="0" i="0" dirty="0">
                <a:effectLst/>
                <a:latin typeface="Century Gothic" panose="020B0502020202020204" pitchFamily="34" charset="0"/>
              </a:rPr>
              <a:t> </a:t>
            </a:r>
            <a:r>
              <a:rPr lang="en-US" sz="3600" b="0" i="0" dirty="0" err="1">
                <a:effectLst/>
                <a:latin typeface="Century Gothic" panose="020B0502020202020204" pitchFamily="34" charset="0"/>
              </a:rPr>
              <a:t>nagsasalitang</a:t>
            </a:r>
            <a:r>
              <a:rPr lang="en-US" sz="3600" b="0" i="0" dirty="0">
                <a:effectLst/>
                <a:latin typeface="Century Gothic" panose="020B0502020202020204" pitchFamily="34" charset="0"/>
              </a:rPr>
              <a:t> </a:t>
            </a:r>
            <a:r>
              <a:rPr lang="en-US" sz="3600" b="0" i="0" dirty="0" err="1">
                <a:effectLst/>
                <a:latin typeface="Century Gothic" panose="020B0502020202020204" pitchFamily="34" charset="0"/>
              </a:rPr>
              <a:t>gaya</a:t>
            </a:r>
            <a:r>
              <a:rPr lang="en-US" sz="3600" b="0" i="0" dirty="0">
                <a:effectLst/>
                <a:latin typeface="Century Gothic" panose="020B0502020202020204" pitchFamily="34" charset="0"/>
              </a:rPr>
              <a:t> ng dragon.</a:t>
            </a:r>
          </a:p>
          <a:p>
            <a:endParaRPr lang="en-US" sz="3600" dirty="0">
              <a:solidFill>
                <a:srgbClr val="000000"/>
              </a:solidFill>
              <a:latin typeface="Century Gothic" panose="020B0502020202020204" pitchFamily="34" charset="0"/>
            </a:endParaRPr>
          </a:p>
          <a:p>
            <a:r>
              <a:rPr lang="en-US" sz="3600" dirty="0" err="1">
                <a:solidFill>
                  <a:srgbClr val="FF0000"/>
                </a:solidFill>
                <a:latin typeface="Arial Black" panose="020B0A04020102020204" pitchFamily="34" charset="0"/>
              </a:rPr>
              <a:t>Apocalipsis</a:t>
            </a:r>
            <a:r>
              <a:rPr lang="en-US" sz="3600" dirty="0">
                <a:solidFill>
                  <a:srgbClr val="FF0000"/>
                </a:solidFill>
                <a:latin typeface="Arial Black" panose="020B0A04020102020204" pitchFamily="34" charset="0"/>
              </a:rPr>
              <a:t> 13:11</a:t>
            </a:r>
            <a:endParaRPr lang="en-VI" sz="3600" dirty="0">
              <a:solidFill>
                <a:srgbClr val="FF0000"/>
              </a:solidFill>
              <a:latin typeface="Arial Black" panose="020B0A04020102020204" pitchFamily="34" charset="0"/>
            </a:endParaRPr>
          </a:p>
        </p:txBody>
      </p:sp>
      <p:pic>
        <p:nvPicPr>
          <p:cNvPr id="5" name="Picture 4">
            <a:extLst>
              <a:ext uri="{FF2B5EF4-FFF2-40B4-BE49-F238E27FC236}">
                <a16:creationId xmlns:a16="http://schemas.microsoft.com/office/drawing/2014/main" id="{894E2DE4-2C12-42DE-859E-314F62858E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 y="442753"/>
            <a:ext cx="5195046" cy="38987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79587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4BBC66-84E6-4891-9481-DCB38AE2A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 y="-967808"/>
            <a:ext cx="12287250" cy="7825808"/>
          </a:xfrm>
          <a:prstGeom prst="rect">
            <a:avLst/>
          </a:prstGeom>
        </p:spPr>
      </p:pic>
      <p:sp>
        <p:nvSpPr>
          <p:cNvPr id="2" name="TextBox 1">
            <a:extLst>
              <a:ext uri="{FF2B5EF4-FFF2-40B4-BE49-F238E27FC236}">
                <a16:creationId xmlns:a16="http://schemas.microsoft.com/office/drawing/2014/main" id="{AFDA8162-A246-4FF2-871F-B46A0B178A00}"/>
              </a:ext>
            </a:extLst>
          </p:cNvPr>
          <p:cNvSpPr txBox="1"/>
          <p:nvPr/>
        </p:nvSpPr>
        <p:spPr>
          <a:xfrm>
            <a:off x="304800" y="161925"/>
            <a:ext cx="4953000" cy="4524315"/>
          </a:xfrm>
          <a:prstGeom prst="rect">
            <a:avLst/>
          </a:prstGeom>
          <a:noFill/>
        </p:spPr>
        <p:txBody>
          <a:bodyPr wrap="square" rtlCol="0">
            <a:spAutoFit/>
          </a:bodyPr>
          <a:lstStyle/>
          <a:p>
            <a:r>
              <a:rPr lang="en-US" sz="3200" dirty="0">
                <a:solidFill>
                  <a:schemeClr val="bg1"/>
                </a:solidFill>
                <a:latin typeface="Century Gothic" panose="020B0502020202020204" pitchFamily="34" charset="0"/>
              </a:rPr>
              <a:t>8. Sa </a:t>
            </a:r>
            <a:r>
              <a:rPr lang="en-US" sz="3200" dirty="0" err="1">
                <a:solidFill>
                  <a:schemeClr val="bg1"/>
                </a:solidFill>
                <a:latin typeface="Century Gothic" panose="020B0502020202020204" pitchFamily="34" charset="0"/>
              </a:rPr>
              <a:t>paglakad</a:t>
            </a:r>
            <a:r>
              <a:rPr lang="en-US" sz="3200" dirty="0">
                <a:solidFill>
                  <a:schemeClr val="bg1"/>
                </a:solidFill>
                <a:latin typeface="Century Gothic" panose="020B0502020202020204" pitchFamily="34" charset="0"/>
              </a:rPr>
              <a:t> ng </a:t>
            </a:r>
            <a:r>
              <a:rPr lang="en-US" sz="3200" dirty="0" err="1">
                <a:solidFill>
                  <a:schemeClr val="bg1"/>
                </a:solidFill>
                <a:latin typeface="Century Gothic" panose="020B0502020202020204" pitchFamily="34" charset="0"/>
              </a:rPr>
              <a:t>kasaysayan</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ito</a:t>
            </a:r>
            <a:r>
              <a:rPr lang="en-US" sz="3200" dirty="0">
                <a:solidFill>
                  <a:schemeClr val="bg1"/>
                </a:solidFill>
                <a:latin typeface="Century Gothic" panose="020B0502020202020204" pitchFamily="34" charset="0"/>
              </a:rPr>
              <a:t> ay </a:t>
            </a:r>
            <a:r>
              <a:rPr lang="en-US" sz="3200" dirty="0" err="1">
                <a:solidFill>
                  <a:schemeClr val="bg1"/>
                </a:solidFill>
                <a:latin typeface="Century Gothic" panose="020B0502020202020204" pitchFamily="34" charset="0"/>
              </a:rPr>
              <a:t>naging</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makapangyarihang</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bansa</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sa</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boung</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mundo</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sa</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kanyang</a:t>
            </a:r>
            <a:r>
              <a:rPr lang="en-US" sz="3200" dirty="0">
                <a:solidFill>
                  <a:schemeClr val="bg1"/>
                </a:solidFill>
                <a:latin typeface="Century Gothic" panose="020B0502020202020204" pitchFamily="34" charset="0"/>
              </a:rPr>
              <a:t> </a:t>
            </a:r>
            <a:r>
              <a:rPr lang="en-US" sz="3200" b="1" dirty="0" err="1">
                <a:solidFill>
                  <a:schemeClr val="bg1"/>
                </a:solidFill>
                <a:latin typeface="Century Gothic" panose="020B0502020202020204" pitchFamily="34" charset="0"/>
              </a:rPr>
              <a:t>Ekonomiya</a:t>
            </a:r>
            <a:r>
              <a:rPr lang="en-US" sz="3200" b="1" dirty="0">
                <a:solidFill>
                  <a:schemeClr val="bg1"/>
                </a:solidFill>
                <a:latin typeface="Century Gothic" panose="020B0502020202020204" pitchFamily="34" charset="0"/>
              </a:rPr>
              <a:t>, </a:t>
            </a:r>
            <a:r>
              <a:rPr lang="en-US" sz="3200" b="1" dirty="0" err="1">
                <a:solidFill>
                  <a:schemeClr val="bg1"/>
                </a:solidFill>
                <a:latin typeface="Century Gothic" panose="020B0502020202020204" pitchFamily="34" charset="0"/>
              </a:rPr>
              <a:t>makakapangyarihang</a:t>
            </a:r>
            <a:r>
              <a:rPr lang="en-US" sz="3200" b="1" dirty="0">
                <a:solidFill>
                  <a:schemeClr val="bg1"/>
                </a:solidFill>
                <a:latin typeface="Century Gothic" panose="020B0502020202020204" pitchFamily="34" charset="0"/>
              </a:rPr>
              <a:t> </a:t>
            </a:r>
            <a:r>
              <a:rPr lang="en-US" sz="3200" b="1" dirty="0" err="1">
                <a:solidFill>
                  <a:schemeClr val="bg1"/>
                </a:solidFill>
                <a:latin typeface="Century Gothic" panose="020B0502020202020204" pitchFamily="34" charset="0"/>
              </a:rPr>
              <a:t>Armas</a:t>
            </a:r>
            <a:r>
              <a:rPr lang="en-US" sz="3200" b="1" dirty="0">
                <a:solidFill>
                  <a:schemeClr val="bg1"/>
                </a:solidFill>
                <a:latin typeface="Century Gothic" panose="020B0502020202020204" pitchFamily="34" charset="0"/>
              </a:rPr>
              <a:t>, at </a:t>
            </a:r>
            <a:r>
              <a:rPr lang="en-US" sz="3200" b="1" dirty="0" err="1">
                <a:solidFill>
                  <a:schemeClr val="bg1"/>
                </a:solidFill>
                <a:latin typeface="Century Gothic" panose="020B0502020202020204" pitchFamily="34" charset="0"/>
              </a:rPr>
              <a:t>politika</a:t>
            </a:r>
            <a:r>
              <a:rPr lang="en-US" sz="3200" b="1" dirty="0">
                <a:solidFill>
                  <a:schemeClr val="bg1"/>
                </a:solidFill>
                <a:latin typeface="Century Gothic" panose="020B0502020202020204" pitchFamily="34" charset="0"/>
              </a:rPr>
              <a:t>. </a:t>
            </a:r>
            <a:endParaRPr lang="en-VI" sz="3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12447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39886A-64B0-46EB-B61D-A42B63124080}"/>
              </a:ext>
            </a:extLst>
          </p:cNvPr>
          <p:cNvSpPr txBox="1"/>
          <p:nvPr/>
        </p:nvSpPr>
        <p:spPr>
          <a:xfrm>
            <a:off x="366712" y="390525"/>
            <a:ext cx="11458575" cy="584775"/>
          </a:xfrm>
          <a:prstGeom prst="rect">
            <a:avLst/>
          </a:prstGeom>
          <a:noFill/>
        </p:spPr>
        <p:txBody>
          <a:bodyPr wrap="square" rtlCol="0">
            <a:spAutoFit/>
          </a:bodyPr>
          <a:lstStyle/>
          <a:p>
            <a:r>
              <a:rPr lang="en-US" sz="3200" dirty="0">
                <a:solidFill>
                  <a:schemeClr val="accent1"/>
                </a:solidFill>
                <a:latin typeface="Britannic Bold" panose="020B0903060703020204" pitchFamily="34" charset="0"/>
              </a:rPr>
              <a:t>Ang </a:t>
            </a:r>
            <a:r>
              <a:rPr lang="en-US" sz="3200" dirty="0" err="1">
                <a:solidFill>
                  <a:schemeClr val="accent1"/>
                </a:solidFill>
                <a:latin typeface="Britannic Bold" panose="020B0903060703020204" pitchFamily="34" charset="0"/>
              </a:rPr>
              <a:t>hayop</a:t>
            </a:r>
            <a:r>
              <a:rPr lang="en-US" sz="3200" dirty="0">
                <a:solidFill>
                  <a:schemeClr val="accent1"/>
                </a:solidFill>
                <a:latin typeface="Britannic Bold" panose="020B0903060703020204" pitchFamily="34" charset="0"/>
              </a:rPr>
              <a:t> ay </a:t>
            </a:r>
            <a:r>
              <a:rPr lang="en-US" sz="3200" dirty="0" err="1">
                <a:solidFill>
                  <a:schemeClr val="accent1"/>
                </a:solidFill>
                <a:latin typeface="Britannic Bold" panose="020B0903060703020204" pitchFamily="34" charset="0"/>
              </a:rPr>
              <a:t>kumakatawan</a:t>
            </a:r>
            <a:r>
              <a:rPr lang="en-US" sz="3200" dirty="0">
                <a:solidFill>
                  <a:schemeClr val="accent1"/>
                </a:solidFill>
                <a:latin typeface="Britannic Bold" panose="020B0903060703020204" pitchFamily="34" charset="0"/>
              </a:rPr>
              <a:t> </a:t>
            </a:r>
            <a:r>
              <a:rPr lang="en-US" sz="3200" dirty="0" err="1">
                <a:solidFill>
                  <a:schemeClr val="accent1"/>
                </a:solidFill>
                <a:latin typeface="Britannic Bold" panose="020B0903060703020204" pitchFamily="34" charset="0"/>
              </a:rPr>
              <a:t>sa</a:t>
            </a:r>
            <a:r>
              <a:rPr lang="en-US" sz="3200" dirty="0">
                <a:solidFill>
                  <a:schemeClr val="accent1"/>
                </a:solidFill>
                <a:latin typeface="Britannic Bold" panose="020B0903060703020204" pitchFamily="34" charset="0"/>
              </a:rPr>
              <a:t> </a:t>
            </a:r>
            <a:r>
              <a:rPr lang="en-US" sz="3200" dirty="0" err="1">
                <a:solidFill>
                  <a:schemeClr val="accent1"/>
                </a:solidFill>
                <a:latin typeface="Britannic Bold" panose="020B0903060703020204" pitchFamily="34" charset="0"/>
              </a:rPr>
              <a:t>isang</a:t>
            </a:r>
            <a:r>
              <a:rPr lang="en-US" sz="3200" dirty="0">
                <a:solidFill>
                  <a:schemeClr val="accent1"/>
                </a:solidFill>
                <a:latin typeface="Britannic Bold" panose="020B0903060703020204" pitchFamily="34" charset="0"/>
              </a:rPr>
              <a:t> </a:t>
            </a:r>
            <a:r>
              <a:rPr lang="en-US" sz="3200" dirty="0" err="1">
                <a:solidFill>
                  <a:schemeClr val="accent1"/>
                </a:solidFill>
                <a:latin typeface="Britannic Bold" panose="020B0903060703020204" pitchFamily="34" charset="0"/>
              </a:rPr>
              <a:t>bansa</a:t>
            </a:r>
            <a:r>
              <a:rPr lang="en-US" sz="3200" dirty="0">
                <a:solidFill>
                  <a:schemeClr val="accent1"/>
                </a:solidFill>
                <a:latin typeface="Britannic Bold" panose="020B0903060703020204" pitchFamily="34" charset="0"/>
              </a:rPr>
              <a:t> </a:t>
            </a:r>
            <a:r>
              <a:rPr lang="en-US" sz="3200" dirty="0" err="1">
                <a:solidFill>
                  <a:schemeClr val="accent1"/>
                </a:solidFill>
                <a:latin typeface="Britannic Bold" panose="020B0903060703020204" pitchFamily="34" charset="0"/>
              </a:rPr>
              <a:t>sa</a:t>
            </a:r>
            <a:r>
              <a:rPr lang="en-US" sz="3200" dirty="0">
                <a:solidFill>
                  <a:schemeClr val="accent1"/>
                </a:solidFill>
                <a:latin typeface="Britannic Bold" panose="020B0903060703020204" pitchFamily="34" charset="0"/>
              </a:rPr>
              <a:t> </a:t>
            </a:r>
            <a:r>
              <a:rPr lang="en-US" sz="3200" dirty="0" err="1">
                <a:solidFill>
                  <a:schemeClr val="accent1"/>
                </a:solidFill>
                <a:latin typeface="Britannic Bold" panose="020B0903060703020204" pitchFamily="34" charset="0"/>
              </a:rPr>
              <a:t>propesiya</a:t>
            </a:r>
            <a:r>
              <a:rPr lang="en-US" sz="3200" dirty="0">
                <a:solidFill>
                  <a:schemeClr val="accent1"/>
                </a:solidFill>
                <a:latin typeface="Britannic Bold" panose="020B0903060703020204" pitchFamily="34" charset="0"/>
              </a:rPr>
              <a:t>.</a:t>
            </a:r>
            <a:endParaRPr lang="en-VI" sz="3200" dirty="0">
              <a:solidFill>
                <a:schemeClr val="accent1"/>
              </a:solidFill>
              <a:latin typeface="Britannic Bold" panose="020B0903060703020204" pitchFamily="34" charset="0"/>
            </a:endParaRPr>
          </a:p>
        </p:txBody>
      </p:sp>
      <p:sp>
        <p:nvSpPr>
          <p:cNvPr id="3" name="TextBox 2">
            <a:extLst>
              <a:ext uri="{FF2B5EF4-FFF2-40B4-BE49-F238E27FC236}">
                <a16:creationId xmlns:a16="http://schemas.microsoft.com/office/drawing/2014/main" id="{EC95534C-9479-4B5F-9C5C-10EACAE97147}"/>
              </a:ext>
            </a:extLst>
          </p:cNvPr>
          <p:cNvSpPr txBox="1"/>
          <p:nvPr/>
        </p:nvSpPr>
        <p:spPr>
          <a:xfrm>
            <a:off x="366712" y="1209674"/>
            <a:ext cx="10306050" cy="1938992"/>
          </a:xfrm>
          <a:prstGeom prst="rect">
            <a:avLst/>
          </a:prstGeom>
          <a:noFill/>
        </p:spPr>
        <p:txBody>
          <a:bodyPr wrap="square" rtlCol="0">
            <a:spAutoFit/>
          </a:bodyPr>
          <a:lstStyle/>
          <a:p>
            <a:r>
              <a:rPr lang="en-US" sz="2400" dirty="0" err="1">
                <a:latin typeface="Century Gothic" panose="020B0502020202020204" pitchFamily="34" charset="0"/>
              </a:rPr>
              <a:t>Nagkakakisa</a:t>
            </a:r>
            <a:r>
              <a:rPr lang="en-US" sz="2400" dirty="0">
                <a:latin typeface="Century Gothic" panose="020B0502020202020204" pitchFamily="34" charset="0"/>
              </a:rPr>
              <a:t> ang </a:t>
            </a:r>
            <a:r>
              <a:rPr lang="en-US" sz="2400" dirty="0" err="1">
                <a:latin typeface="Century Gothic" panose="020B0502020202020204" pitchFamily="34" charset="0"/>
              </a:rPr>
              <a:t>mga</a:t>
            </a:r>
            <a:r>
              <a:rPr lang="en-US" sz="2400" dirty="0">
                <a:latin typeface="Century Gothic" panose="020B0502020202020204" pitchFamily="34" charset="0"/>
              </a:rPr>
              <a:t> nag </a:t>
            </a:r>
            <a:r>
              <a:rPr lang="en-US" sz="2400" dirty="0" err="1">
                <a:latin typeface="Century Gothic" panose="020B0502020202020204" pitchFamily="34" charset="0"/>
              </a:rPr>
              <a:t>aaral</a:t>
            </a:r>
            <a:r>
              <a:rPr lang="en-US" sz="2400" dirty="0">
                <a:latin typeface="Century Gothic" panose="020B0502020202020204" pitchFamily="34" charset="0"/>
              </a:rPr>
              <a:t> ng </a:t>
            </a:r>
            <a:r>
              <a:rPr lang="en-US" sz="2400" dirty="0" err="1">
                <a:latin typeface="Century Gothic" panose="020B0502020202020204" pitchFamily="34" charset="0"/>
              </a:rPr>
              <a:t>propesiya</a:t>
            </a:r>
            <a:r>
              <a:rPr lang="en-US" sz="2400" dirty="0">
                <a:latin typeface="Century Gothic" panose="020B0502020202020204" pitchFamily="34" charset="0"/>
              </a:rPr>
              <a:t> </a:t>
            </a:r>
            <a:r>
              <a:rPr lang="en-US" sz="2400" dirty="0" err="1">
                <a:latin typeface="Century Gothic" panose="020B0502020202020204" pitchFamily="34" charset="0"/>
              </a:rPr>
              <a:t>sa</a:t>
            </a:r>
            <a:r>
              <a:rPr lang="en-US" sz="2400" dirty="0">
                <a:latin typeface="Century Gothic" panose="020B0502020202020204" pitchFamily="34" charset="0"/>
              </a:rPr>
              <a:t> </a:t>
            </a:r>
            <a:r>
              <a:rPr lang="en-US" sz="2400" dirty="0" err="1">
                <a:latin typeface="Century Gothic" panose="020B0502020202020204" pitchFamily="34" charset="0"/>
              </a:rPr>
              <a:t>paliwanag</a:t>
            </a:r>
            <a:r>
              <a:rPr lang="en-US" sz="2400" dirty="0">
                <a:latin typeface="Century Gothic" panose="020B0502020202020204" pitchFamily="34" charset="0"/>
              </a:rPr>
              <a:t> </a:t>
            </a:r>
            <a:r>
              <a:rPr lang="en-US" sz="2400" dirty="0" err="1">
                <a:latin typeface="Century Gothic" panose="020B0502020202020204" pitchFamily="34" charset="0"/>
              </a:rPr>
              <a:t>na</a:t>
            </a:r>
            <a:r>
              <a:rPr lang="en-US" sz="2400" dirty="0">
                <a:latin typeface="Century Gothic" panose="020B0502020202020204" pitchFamily="34" charset="0"/>
              </a:rPr>
              <a:t> </a:t>
            </a:r>
            <a:r>
              <a:rPr lang="en-US" sz="2400" dirty="0" err="1">
                <a:latin typeface="Century Gothic" panose="020B0502020202020204" pitchFamily="34" charset="0"/>
              </a:rPr>
              <a:t>ito</a:t>
            </a:r>
            <a:r>
              <a:rPr lang="en-US" sz="2400" dirty="0">
                <a:latin typeface="Century Gothic" panose="020B0502020202020204" pitchFamily="34" charset="0"/>
              </a:rPr>
              <a:t>. Na ang </a:t>
            </a:r>
            <a:r>
              <a:rPr lang="en-US" sz="2400" dirty="0" err="1">
                <a:latin typeface="Century Gothic" panose="020B0502020202020204" pitchFamily="34" charset="0"/>
              </a:rPr>
              <a:t>mga</a:t>
            </a:r>
            <a:r>
              <a:rPr lang="en-US" sz="2400" dirty="0">
                <a:latin typeface="Century Gothic" panose="020B0502020202020204" pitchFamily="34" charset="0"/>
              </a:rPr>
              <a:t> </a:t>
            </a:r>
            <a:r>
              <a:rPr lang="en-US" sz="2400" dirty="0" err="1">
                <a:latin typeface="Century Gothic" panose="020B0502020202020204" pitchFamily="34" charset="0"/>
              </a:rPr>
              <a:t>hayop</a:t>
            </a:r>
            <a:r>
              <a:rPr lang="en-US" sz="2400" dirty="0">
                <a:latin typeface="Century Gothic" panose="020B0502020202020204" pitchFamily="34" charset="0"/>
              </a:rPr>
              <a:t> </a:t>
            </a:r>
            <a:r>
              <a:rPr lang="en-US" sz="2400" dirty="0" err="1">
                <a:latin typeface="Century Gothic" panose="020B0502020202020204" pitchFamily="34" charset="0"/>
              </a:rPr>
              <a:t>sa</a:t>
            </a:r>
            <a:r>
              <a:rPr lang="en-US" sz="2400" dirty="0">
                <a:latin typeface="Century Gothic" panose="020B0502020202020204" pitchFamily="34" charset="0"/>
              </a:rPr>
              <a:t> </a:t>
            </a:r>
            <a:r>
              <a:rPr lang="en-US" sz="2400" dirty="0" err="1">
                <a:latin typeface="Century Gothic" panose="020B0502020202020204" pitchFamily="34" charset="0"/>
              </a:rPr>
              <a:t>propesiya</a:t>
            </a:r>
            <a:r>
              <a:rPr lang="en-US" sz="2400" dirty="0">
                <a:latin typeface="Century Gothic" panose="020B0502020202020204" pitchFamily="34" charset="0"/>
              </a:rPr>
              <a:t> ay </a:t>
            </a:r>
            <a:r>
              <a:rPr lang="en-US" sz="2400" dirty="0" err="1">
                <a:latin typeface="Century Gothic" panose="020B0502020202020204" pitchFamily="34" charset="0"/>
              </a:rPr>
              <a:t>kumakatawan</a:t>
            </a:r>
            <a:r>
              <a:rPr lang="en-US" sz="2400" dirty="0">
                <a:latin typeface="Century Gothic" panose="020B0502020202020204" pitchFamily="34" charset="0"/>
              </a:rPr>
              <a:t> </a:t>
            </a:r>
            <a:r>
              <a:rPr lang="en-US" sz="2400" dirty="0" err="1">
                <a:latin typeface="Century Gothic" panose="020B0502020202020204" pitchFamily="34" charset="0"/>
              </a:rPr>
              <a:t>sa</a:t>
            </a:r>
            <a:r>
              <a:rPr lang="en-US" sz="2400" dirty="0">
                <a:latin typeface="Century Gothic" panose="020B0502020202020204" pitchFamily="34" charset="0"/>
              </a:rPr>
              <a:t> </a:t>
            </a:r>
            <a:r>
              <a:rPr lang="en-US" sz="2400" dirty="0" err="1">
                <a:latin typeface="Century Gothic" panose="020B0502020202020204" pitchFamily="34" charset="0"/>
              </a:rPr>
              <a:t>mga</a:t>
            </a:r>
            <a:r>
              <a:rPr lang="en-US" sz="2400" dirty="0">
                <a:latin typeface="Century Gothic" panose="020B0502020202020204" pitchFamily="34" charset="0"/>
              </a:rPr>
              <a:t> </a:t>
            </a:r>
            <a:r>
              <a:rPr lang="en-US" sz="2400" dirty="0" err="1">
                <a:latin typeface="Century Gothic" panose="020B0502020202020204" pitchFamily="34" charset="0"/>
              </a:rPr>
              <a:t>bansa</a:t>
            </a:r>
            <a:r>
              <a:rPr lang="en-US" sz="2400" dirty="0">
                <a:latin typeface="Century Gothic" panose="020B0502020202020204" pitchFamily="34" charset="0"/>
              </a:rPr>
              <a:t> at </a:t>
            </a:r>
            <a:r>
              <a:rPr lang="en-US" sz="2400" dirty="0" err="1">
                <a:latin typeface="Century Gothic" panose="020B0502020202020204" pitchFamily="34" charset="0"/>
              </a:rPr>
              <a:t>kaharian</a:t>
            </a:r>
            <a:r>
              <a:rPr lang="en-US" sz="2400" dirty="0">
                <a:latin typeface="Century Gothic" panose="020B0502020202020204" pitchFamily="34" charset="0"/>
              </a:rPr>
              <a:t>. </a:t>
            </a:r>
            <a:r>
              <a:rPr lang="en-US" sz="2400" dirty="0" err="1">
                <a:latin typeface="Century Gothic" panose="020B0502020202020204" pitchFamily="34" charset="0"/>
              </a:rPr>
              <a:t>Halimbawa</a:t>
            </a:r>
            <a:r>
              <a:rPr lang="en-US" sz="2400" dirty="0">
                <a:latin typeface="Century Gothic" panose="020B0502020202020204" pitchFamily="34" charset="0"/>
              </a:rPr>
              <a:t> ang Leon, Oso, </a:t>
            </a:r>
            <a:r>
              <a:rPr lang="en-US" sz="2400" dirty="0" err="1">
                <a:latin typeface="Century Gothic" panose="020B0502020202020204" pitchFamily="34" charset="0"/>
              </a:rPr>
              <a:t>leopardo</a:t>
            </a:r>
            <a:r>
              <a:rPr lang="en-US" sz="2400" dirty="0">
                <a:latin typeface="Century Gothic" panose="020B0502020202020204" pitchFamily="34" charset="0"/>
              </a:rPr>
              <a:t> at </a:t>
            </a:r>
            <a:r>
              <a:rPr lang="en-US" sz="2400" dirty="0" err="1">
                <a:latin typeface="Century Gothic" panose="020B0502020202020204" pitchFamily="34" charset="0"/>
              </a:rPr>
              <a:t>kakilakilabot</a:t>
            </a:r>
            <a:r>
              <a:rPr lang="en-US" sz="2400" dirty="0">
                <a:latin typeface="Century Gothic" panose="020B0502020202020204" pitchFamily="34" charset="0"/>
              </a:rPr>
              <a:t> </a:t>
            </a:r>
            <a:r>
              <a:rPr lang="en-US" sz="2400" dirty="0" err="1">
                <a:latin typeface="Century Gothic" panose="020B0502020202020204" pitchFamily="34" charset="0"/>
              </a:rPr>
              <a:t>na</a:t>
            </a:r>
            <a:r>
              <a:rPr lang="en-US" sz="2400" dirty="0">
                <a:latin typeface="Century Gothic" panose="020B0502020202020204" pitchFamily="34" charset="0"/>
              </a:rPr>
              <a:t> </a:t>
            </a:r>
            <a:r>
              <a:rPr lang="en-US" sz="2400" dirty="0" err="1">
                <a:latin typeface="Century Gothic" panose="020B0502020202020204" pitchFamily="34" charset="0"/>
              </a:rPr>
              <a:t>hayop</a:t>
            </a:r>
            <a:r>
              <a:rPr lang="en-US" sz="2400" dirty="0">
                <a:latin typeface="Century Gothic" panose="020B0502020202020204" pitchFamily="34" charset="0"/>
              </a:rPr>
              <a:t> </a:t>
            </a:r>
            <a:r>
              <a:rPr lang="en-US" sz="2400" dirty="0" err="1">
                <a:latin typeface="Century Gothic" panose="020B0502020202020204" pitchFamily="34" charset="0"/>
              </a:rPr>
              <a:t>sa</a:t>
            </a:r>
            <a:r>
              <a:rPr lang="en-US" sz="2400" dirty="0">
                <a:latin typeface="Century Gothic" panose="020B0502020202020204" pitchFamily="34" charset="0"/>
              </a:rPr>
              <a:t> Daniel ay </a:t>
            </a:r>
            <a:r>
              <a:rPr lang="en-US" sz="2400" dirty="0" err="1">
                <a:latin typeface="Century Gothic" panose="020B0502020202020204" pitchFamily="34" charset="0"/>
              </a:rPr>
              <a:t>kumakatawan</a:t>
            </a:r>
            <a:r>
              <a:rPr lang="en-US" sz="2400" dirty="0">
                <a:latin typeface="Century Gothic" panose="020B0502020202020204" pitchFamily="34" charset="0"/>
              </a:rPr>
              <a:t> </a:t>
            </a:r>
            <a:r>
              <a:rPr lang="en-US" sz="2400" dirty="0" err="1">
                <a:latin typeface="Century Gothic" panose="020B0502020202020204" pitchFamily="34" charset="0"/>
              </a:rPr>
              <a:t>sa</a:t>
            </a:r>
            <a:r>
              <a:rPr lang="en-US" sz="2400" dirty="0">
                <a:latin typeface="Century Gothic" panose="020B0502020202020204" pitchFamily="34" charset="0"/>
              </a:rPr>
              <a:t> </a:t>
            </a:r>
            <a:r>
              <a:rPr lang="en-US" sz="2400" dirty="0" err="1">
                <a:latin typeface="Century Gothic" panose="020B0502020202020204" pitchFamily="34" charset="0"/>
              </a:rPr>
              <a:t>Babilonya</a:t>
            </a:r>
            <a:r>
              <a:rPr lang="en-US" sz="2400" dirty="0">
                <a:latin typeface="Century Gothic" panose="020B0502020202020204" pitchFamily="34" charset="0"/>
              </a:rPr>
              <a:t>, </a:t>
            </a:r>
            <a:r>
              <a:rPr lang="en-US" sz="2400" dirty="0" err="1">
                <a:latin typeface="Century Gothic" panose="020B0502020202020204" pitchFamily="34" charset="0"/>
              </a:rPr>
              <a:t>MedoPersya</a:t>
            </a:r>
            <a:r>
              <a:rPr lang="en-US" sz="2400" dirty="0">
                <a:latin typeface="Century Gothic" panose="020B0502020202020204" pitchFamily="34" charset="0"/>
              </a:rPr>
              <a:t>, </a:t>
            </a:r>
            <a:r>
              <a:rPr lang="en-US" sz="2400" dirty="0" err="1">
                <a:latin typeface="Century Gothic" panose="020B0502020202020204" pitchFamily="34" charset="0"/>
              </a:rPr>
              <a:t>Gresya</a:t>
            </a:r>
            <a:r>
              <a:rPr lang="en-US" sz="2400" dirty="0">
                <a:latin typeface="Century Gothic" panose="020B0502020202020204" pitchFamily="34" charset="0"/>
              </a:rPr>
              <a:t>, at Roma.</a:t>
            </a:r>
            <a:endParaRPr lang="en-VI" sz="2400" dirty="0">
              <a:latin typeface="Century Gothic" panose="020B0502020202020204" pitchFamily="34" charset="0"/>
            </a:endParaRPr>
          </a:p>
        </p:txBody>
      </p:sp>
      <p:sp>
        <p:nvSpPr>
          <p:cNvPr id="4" name="TextBox 3">
            <a:extLst>
              <a:ext uri="{FF2B5EF4-FFF2-40B4-BE49-F238E27FC236}">
                <a16:creationId xmlns:a16="http://schemas.microsoft.com/office/drawing/2014/main" id="{198E38BF-4149-4B19-8CF2-089CDDB121A1}"/>
              </a:ext>
            </a:extLst>
          </p:cNvPr>
          <p:cNvSpPr txBox="1"/>
          <p:nvPr/>
        </p:nvSpPr>
        <p:spPr>
          <a:xfrm>
            <a:off x="366713" y="3709334"/>
            <a:ext cx="6281738" cy="2308324"/>
          </a:xfrm>
          <a:prstGeom prst="rect">
            <a:avLst/>
          </a:prstGeom>
          <a:noFill/>
        </p:spPr>
        <p:txBody>
          <a:bodyPr wrap="square" rtlCol="0">
            <a:spAutoFit/>
          </a:bodyPr>
          <a:lstStyle/>
          <a:p>
            <a:r>
              <a:rPr lang="en-US" sz="2400" i="1" dirty="0">
                <a:latin typeface="Century Gothic" panose="020B0502020202020204" pitchFamily="34" charset="0"/>
              </a:rPr>
              <a:t>“ Gaya ng </a:t>
            </a:r>
            <a:r>
              <a:rPr lang="en-US" sz="2400" i="1" dirty="0" err="1">
                <a:latin typeface="Century Gothic" panose="020B0502020202020204" pitchFamily="34" charset="0"/>
              </a:rPr>
              <a:t>pagbangon</a:t>
            </a:r>
            <a:r>
              <a:rPr lang="en-US" sz="2400" i="1" dirty="0">
                <a:latin typeface="Century Gothic" panose="020B0502020202020204" pitchFamily="34" charset="0"/>
              </a:rPr>
              <a:t> ng </a:t>
            </a:r>
            <a:r>
              <a:rPr lang="en-US" sz="2400" i="1" dirty="0" err="1">
                <a:latin typeface="Century Gothic" panose="020B0502020202020204" pitchFamily="34" charset="0"/>
              </a:rPr>
              <a:t>hayop</a:t>
            </a:r>
            <a:r>
              <a:rPr lang="en-US" sz="2400" i="1" dirty="0">
                <a:latin typeface="Century Gothic" panose="020B0502020202020204" pitchFamily="34" charset="0"/>
              </a:rPr>
              <a:t> </a:t>
            </a:r>
            <a:r>
              <a:rPr lang="en-US" sz="2400" i="1" dirty="0" err="1">
                <a:latin typeface="Century Gothic" panose="020B0502020202020204" pitchFamily="34" charset="0"/>
              </a:rPr>
              <a:t>sa</a:t>
            </a:r>
            <a:r>
              <a:rPr lang="en-US" sz="2400" i="1" dirty="0">
                <a:latin typeface="Century Gothic" panose="020B0502020202020204" pitchFamily="34" charset="0"/>
              </a:rPr>
              <a:t> </a:t>
            </a:r>
            <a:r>
              <a:rPr lang="en-US" sz="2400" i="1" dirty="0" err="1">
                <a:latin typeface="Century Gothic" panose="020B0502020202020204" pitchFamily="34" charset="0"/>
              </a:rPr>
              <a:t>mula</a:t>
            </a:r>
            <a:r>
              <a:rPr lang="en-US" sz="2400" i="1" dirty="0">
                <a:latin typeface="Century Gothic" panose="020B0502020202020204" pitchFamily="34" charset="0"/>
              </a:rPr>
              <a:t> </a:t>
            </a:r>
            <a:r>
              <a:rPr lang="en-US" sz="2400" i="1" dirty="0" err="1">
                <a:latin typeface="Century Gothic" panose="020B0502020202020204" pitchFamily="34" charset="0"/>
              </a:rPr>
              <a:t>sa</a:t>
            </a:r>
            <a:r>
              <a:rPr lang="en-US" sz="2400" i="1" dirty="0">
                <a:latin typeface="Century Gothic" panose="020B0502020202020204" pitchFamily="34" charset="0"/>
              </a:rPr>
              <a:t> </a:t>
            </a:r>
            <a:r>
              <a:rPr lang="en-US" sz="2400" i="1" dirty="0" err="1">
                <a:latin typeface="Century Gothic" panose="020B0502020202020204" pitchFamily="34" charset="0"/>
              </a:rPr>
              <a:t>dagat</a:t>
            </a:r>
            <a:r>
              <a:rPr lang="en-US" sz="2400" i="1" dirty="0">
                <a:latin typeface="Century Gothic" panose="020B0502020202020204" pitchFamily="34" charset="0"/>
              </a:rPr>
              <a:t> ay </a:t>
            </a:r>
            <a:r>
              <a:rPr lang="en-US" sz="2400" i="1" dirty="0" err="1">
                <a:latin typeface="Century Gothic" panose="020B0502020202020204" pitchFamily="34" charset="0"/>
              </a:rPr>
              <a:t>simbulo</a:t>
            </a:r>
            <a:r>
              <a:rPr lang="en-US" sz="2400" i="1" dirty="0">
                <a:latin typeface="Century Gothic" panose="020B0502020202020204" pitchFamily="34" charset="0"/>
              </a:rPr>
              <a:t> ng </a:t>
            </a:r>
            <a:r>
              <a:rPr lang="en-US" sz="2400" i="1" dirty="0" err="1">
                <a:latin typeface="Century Gothic" panose="020B0502020202020204" pitchFamily="34" charset="0"/>
              </a:rPr>
              <a:t>pagbangon</a:t>
            </a:r>
            <a:r>
              <a:rPr lang="en-US" sz="2400" i="1" dirty="0">
                <a:latin typeface="Century Gothic" panose="020B0502020202020204" pitchFamily="34" charset="0"/>
              </a:rPr>
              <a:t> ng </a:t>
            </a:r>
            <a:r>
              <a:rPr lang="en-US" sz="2400" i="1" dirty="0" err="1">
                <a:latin typeface="Century Gothic" panose="020B0502020202020204" pitchFamily="34" charset="0"/>
              </a:rPr>
              <a:t>bansa</a:t>
            </a:r>
            <a:r>
              <a:rPr lang="en-US" sz="2400" i="1" dirty="0">
                <a:latin typeface="Century Gothic" panose="020B0502020202020204" pitchFamily="34" charset="0"/>
              </a:rPr>
              <a:t> o </a:t>
            </a:r>
            <a:r>
              <a:rPr lang="en-US" sz="2400" i="1" dirty="0" err="1">
                <a:latin typeface="Century Gothic" panose="020B0502020202020204" pitchFamily="34" charset="0"/>
              </a:rPr>
              <a:t>kaharian</a:t>
            </a:r>
            <a:r>
              <a:rPr lang="en-US" sz="2400" i="1" dirty="0">
                <a:latin typeface="Century Gothic" panose="020B0502020202020204" pitchFamily="34" charset="0"/>
              </a:rPr>
              <a:t>, ang </a:t>
            </a:r>
            <a:r>
              <a:rPr lang="en-US" sz="2400" i="1" dirty="0" err="1">
                <a:latin typeface="Century Gothic" panose="020B0502020202020204" pitchFamily="34" charset="0"/>
              </a:rPr>
              <a:t>pagbangon</a:t>
            </a:r>
            <a:r>
              <a:rPr lang="en-US" sz="2400" i="1" dirty="0">
                <a:latin typeface="Century Gothic" panose="020B0502020202020204" pitchFamily="34" charset="0"/>
              </a:rPr>
              <a:t> ng </a:t>
            </a:r>
            <a:r>
              <a:rPr lang="en-US" sz="2400" i="1" dirty="0" err="1">
                <a:latin typeface="Century Gothic" panose="020B0502020202020204" pitchFamily="34" charset="0"/>
              </a:rPr>
              <a:t>ikalawang</a:t>
            </a:r>
            <a:r>
              <a:rPr lang="en-US" sz="2400" i="1" dirty="0">
                <a:latin typeface="Century Gothic" panose="020B0502020202020204" pitchFamily="34" charset="0"/>
              </a:rPr>
              <a:t>  </a:t>
            </a:r>
            <a:r>
              <a:rPr lang="en-US" sz="2400" i="1" dirty="0" err="1">
                <a:latin typeface="Century Gothic" panose="020B0502020202020204" pitchFamily="34" charset="0"/>
              </a:rPr>
              <a:t>hayop</a:t>
            </a:r>
            <a:r>
              <a:rPr lang="en-US" sz="2400" i="1" dirty="0">
                <a:latin typeface="Century Gothic" panose="020B0502020202020204" pitchFamily="34" charset="0"/>
              </a:rPr>
              <a:t> </a:t>
            </a:r>
            <a:r>
              <a:rPr lang="en-US" sz="2400" i="1" dirty="0" err="1">
                <a:latin typeface="Century Gothic" panose="020B0502020202020204" pitchFamily="34" charset="0"/>
              </a:rPr>
              <a:t>na</a:t>
            </a:r>
            <a:r>
              <a:rPr lang="en-US" sz="2400" i="1" dirty="0">
                <a:latin typeface="Century Gothic" panose="020B0502020202020204" pitchFamily="34" charset="0"/>
              </a:rPr>
              <a:t> </a:t>
            </a:r>
            <a:r>
              <a:rPr lang="en-US" sz="2400" i="1" dirty="0" err="1">
                <a:latin typeface="Century Gothic" panose="020B0502020202020204" pitchFamily="34" charset="0"/>
              </a:rPr>
              <a:t>ito</a:t>
            </a:r>
            <a:r>
              <a:rPr lang="en-US" sz="2400" i="1" dirty="0">
                <a:latin typeface="Century Gothic" panose="020B0502020202020204" pitchFamily="34" charset="0"/>
              </a:rPr>
              <a:t> ay </a:t>
            </a:r>
            <a:r>
              <a:rPr lang="en-US" sz="2400" i="1" dirty="0" err="1">
                <a:latin typeface="Century Gothic" panose="020B0502020202020204" pitchFamily="34" charset="0"/>
              </a:rPr>
              <a:t>simbulo</a:t>
            </a:r>
            <a:r>
              <a:rPr lang="en-US" sz="2400" i="1" dirty="0">
                <a:latin typeface="Century Gothic" panose="020B0502020202020204" pitchFamily="34" charset="0"/>
              </a:rPr>
              <a:t> din </a:t>
            </a:r>
            <a:r>
              <a:rPr lang="en-US" sz="2400" i="1" dirty="0" err="1">
                <a:latin typeface="Century Gothic" panose="020B0502020202020204" pitchFamily="34" charset="0"/>
              </a:rPr>
              <a:t>naman</a:t>
            </a:r>
            <a:r>
              <a:rPr lang="en-US" sz="2400" i="1" dirty="0">
                <a:latin typeface="Century Gothic" panose="020B0502020202020204" pitchFamily="34" charset="0"/>
              </a:rPr>
              <a:t> ng </a:t>
            </a:r>
            <a:r>
              <a:rPr lang="en-US" sz="2400" i="1" dirty="0" err="1">
                <a:latin typeface="Century Gothic" panose="020B0502020202020204" pitchFamily="34" charset="0"/>
              </a:rPr>
              <a:t>isang</a:t>
            </a:r>
            <a:r>
              <a:rPr lang="en-US" sz="2400" i="1" dirty="0">
                <a:latin typeface="Century Gothic" panose="020B0502020202020204" pitchFamily="34" charset="0"/>
              </a:rPr>
              <a:t> </a:t>
            </a:r>
            <a:r>
              <a:rPr lang="en-US" sz="2400" i="1" dirty="0" err="1">
                <a:latin typeface="Century Gothic" panose="020B0502020202020204" pitchFamily="34" charset="0"/>
              </a:rPr>
              <a:t>bansa</a:t>
            </a:r>
            <a:r>
              <a:rPr lang="en-US" sz="2400" i="1" dirty="0">
                <a:latin typeface="Century Gothic" panose="020B0502020202020204" pitchFamily="34" charset="0"/>
              </a:rPr>
              <a:t> o </a:t>
            </a:r>
            <a:r>
              <a:rPr lang="en-US" sz="2400" i="1" dirty="0" err="1">
                <a:latin typeface="Century Gothic" panose="020B0502020202020204" pitchFamily="34" charset="0"/>
              </a:rPr>
              <a:t>kaharian</a:t>
            </a:r>
            <a:r>
              <a:rPr lang="en-US" sz="2400" i="1" dirty="0">
                <a:latin typeface="Century Gothic" panose="020B0502020202020204" pitchFamily="34" charset="0"/>
              </a:rPr>
              <a:t>”.</a:t>
            </a:r>
            <a:r>
              <a:rPr lang="en-US" dirty="0"/>
              <a:t> </a:t>
            </a:r>
            <a:r>
              <a:rPr lang="en-US" b="1" dirty="0"/>
              <a:t>Adam Clarks Bible </a:t>
            </a:r>
            <a:r>
              <a:rPr lang="en-US" b="1" dirty="0" err="1"/>
              <a:t>Comentary</a:t>
            </a:r>
            <a:r>
              <a:rPr lang="en-US" b="1" dirty="0"/>
              <a:t>.</a:t>
            </a:r>
            <a:endParaRPr lang="en-VI" b="1" dirty="0"/>
          </a:p>
        </p:txBody>
      </p:sp>
      <p:pic>
        <p:nvPicPr>
          <p:cNvPr id="6" name="Picture 5">
            <a:extLst>
              <a:ext uri="{FF2B5EF4-FFF2-40B4-BE49-F238E27FC236}">
                <a16:creationId xmlns:a16="http://schemas.microsoft.com/office/drawing/2014/main" id="{E2CD352B-3BCA-46BA-ACC5-2563E929D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876" y="3080656"/>
            <a:ext cx="4451985" cy="34844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5366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3240EF-F5E8-4001-9C28-39773B340905}"/>
              </a:ext>
            </a:extLst>
          </p:cNvPr>
          <p:cNvSpPr txBox="1"/>
          <p:nvPr/>
        </p:nvSpPr>
        <p:spPr>
          <a:xfrm>
            <a:off x="304800" y="323850"/>
            <a:ext cx="11220450" cy="523220"/>
          </a:xfrm>
          <a:prstGeom prst="rect">
            <a:avLst/>
          </a:prstGeom>
          <a:noFill/>
        </p:spPr>
        <p:txBody>
          <a:bodyPr wrap="square" rtlCol="0">
            <a:spAutoFit/>
          </a:bodyPr>
          <a:lstStyle/>
          <a:p>
            <a:r>
              <a:rPr lang="en-US" sz="2800" dirty="0" err="1">
                <a:solidFill>
                  <a:schemeClr val="accent1">
                    <a:lumMod val="50000"/>
                  </a:schemeClr>
                </a:solidFill>
                <a:effectLst>
                  <a:reflection blurRad="6350" stA="55000" endA="300" endPos="45500" dir="5400000" sy="-100000" algn="bl" rotWithShape="0"/>
                </a:effectLst>
                <a:latin typeface="Arial Black" panose="020B0A04020102020204" pitchFamily="34" charset="0"/>
              </a:rPr>
              <a:t>Dalawang</a:t>
            </a:r>
            <a:r>
              <a:rPr lang="en-US" sz="2800" dirty="0">
                <a:solidFill>
                  <a:schemeClr val="accent1">
                    <a:lumMod val="50000"/>
                  </a:schemeClr>
                </a:solidFill>
                <a:effectLst>
                  <a:reflection blurRad="6350" stA="55000" endA="300" endPos="45500" dir="5400000" sy="-100000" algn="bl" rotWithShape="0"/>
                </a:effectLst>
                <a:latin typeface="Arial Black" panose="020B0A04020102020204" pitchFamily="34" charset="0"/>
              </a:rPr>
              <a:t> </a:t>
            </a:r>
            <a:r>
              <a:rPr lang="en-US" sz="2800" dirty="0" err="1">
                <a:solidFill>
                  <a:schemeClr val="accent1">
                    <a:lumMod val="50000"/>
                  </a:schemeClr>
                </a:solidFill>
                <a:effectLst>
                  <a:reflection blurRad="6350" stA="55000" endA="300" endPos="45500" dir="5400000" sy="-100000" algn="bl" rotWithShape="0"/>
                </a:effectLst>
                <a:latin typeface="Arial Black" panose="020B0A04020102020204" pitchFamily="34" charset="0"/>
              </a:rPr>
              <a:t>Sungay</a:t>
            </a:r>
            <a:r>
              <a:rPr lang="en-US" sz="2800" dirty="0">
                <a:solidFill>
                  <a:schemeClr val="accent1">
                    <a:lumMod val="50000"/>
                  </a:schemeClr>
                </a:solidFill>
                <a:effectLst>
                  <a:reflection blurRad="6350" stA="55000" endA="300" endPos="45500" dir="5400000" sy="-100000" algn="bl" rotWithShape="0"/>
                </a:effectLst>
                <a:latin typeface="Arial Black" panose="020B0A04020102020204" pitchFamily="34" charset="0"/>
              </a:rPr>
              <a:t>, </a:t>
            </a:r>
            <a:r>
              <a:rPr lang="en-US" sz="2800" dirty="0" err="1">
                <a:solidFill>
                  <a:schemeClr val="accent1">
                    <a:lumMod val="50000"/>
                  </a:schemeClr>
                </a:solidFill>
                <a:effectLst>
                  <a:reflection blurRad="6350" stA="55000" endA="300" endPos="45500" dir="5400000" sy="-100000" algn="bl" rotWithShape="0"/>
                </a:effectLst>
                <a:latin typeface="Arial Black" panose="020B0A04020102020204" pitchFamily="34" charset="0"/>
              </a:rPr>
              <a:t>Dalawang</a:t>
            </a:r>
            <a:r>
              <a:rPr lang="en-US" sz="2800" dirty="0">
                <a:solidFill>
                  <a:schemeClr val="accent1">
                    <a:lumMod val="50000"/>
                  </a:schemeClr>
                </a:solidFill>
                <a:effectLst>
                  <a:reflection blurRad="6350" stA="55000" endA="300" endPos="45500" dir="5400000" sy="-100000" algn="bl" rotWithShape="0"/>
                </a:effectLst>
                <a:latin typeface="Arial Black" panose="020B0A04020102020204" pitchFamily="34" charset="0"/>
              </a:rPr>
              <a:t> </a:t>
            </a:r>
            <a:r>
              <a:rPr lang="en-US" sz="2800" dirty="0" err="1">
                <a:solidFill>
                  <a:schemeClr val="accent1">
                    <a:lumMod val="50000"/>
                  </a:schemeClr>
                </a:solidFill>
                <a:effectLst>
                  <a:reflection blurRad="6350" stA="55000" endA="300" endPos="45500" dir="5400000" sy="-100000" algn="bl" rotWithShape="0"/>
                </a:effectLst>
                <a:latin typeface="Arial Black" panose="020B0A04020102020204" pitchFamily="34" charset="0"/>
              </a:rPr>
              <a:t>Kaharian</a:t>
            </a:r>
            <a:r>
              <a:rPr lang="en-US" sz="2800" dirty="0">
                <a:solidFill>
                  <a:schemeClr val="accent1">
                    <a:lumMod val="50000"/>
                  </a:schemeClr>
                </a:solidFill>
                <a:effectLst>
                  <a:reflection blurRad="6350" stA="55000" endA="300" endPos="45500" dir="5400000" sy="-100000" algn="bl" rotWithShape="0"/>
                </a:effectLst>
                <a:latin typeface="Arial Black" panose="020B0A04020102020204" pitchFamily="34" charset="0"/>
              </a:rPr>
              <a:t>.</a:t>
            </a:r>
            <a:endParaRPr lang="en-VI" sz="2800" dirty="0">
              <a:solidFill>
                <a:schemeClr val="accent1">
                  <a:lumMod val="50000"/>
                </a:schemeClr>
              </a:solidFill>
              <a:effectLst>
                <a:reflection blurRad="6350" stA="55000" endA="300" endPos="45500" dir="5400000" sy="-100000" algn="bl" rotWithShape="0"/>
              </a:effectLst>
              <a:latin typeface="Arial Black" panose="020B0A04020102020204" pitchFamily="34" charset="0"/>
            </a:endParaRPr>
          </a:p>
        </p:txBody>
      </p:sp>
      <p:sp>
        <p:nvSpPr>
          <p:cNvPr id="4" name="TextBox 3">
            <a:extLst>
              <a:ext uri="{FF2B5EF4-FFF2-40B4-BE49-F238E27FC236}">
                <a16:creationId xmlns:a16="http://schemas.microsoft.com/office/drawing/2014/main" id="{352282EA-B373-42B2-B0EF-2ED500D2CCF4}"/>
              </a:ext>
            </a:extLst>
          </p:cNvPr>
          <p:cNvSpPr txBox="1"/>
          <p:nvPr/>
        </p:nvSpPr>
        <p:spPr>
          <a:xfrm>
            <a:off x="390525" y="1120676"/>
            <a:ext cx="10972800" cy="2308324"/>
          </a:xfrm>
          <a:prstGeom prst="rect">
            <a:avLst/>
          </a:prstGeom>
          <a:noFill/>
        </p:spPr>
        <p:txBody>
          <a:bodyPr wrap="square">
            <a:spAutoFit/>
          </a:bodyPr>
          <a:lstStyle/>
          <a:p>
            <a:r>
              <a:rPr lang="en-US" sz="2400" dirty="0"/>
              <a:t>“As the seven-headed beast is represented as having ten horns, which signify so many kingdoms leagued together to support the Latin Church, so the beast which rises out of the earth has also two horns, which must consequently represent two kingdoms; for if horns of a beast mean kingdoms in one part of the Apocalypse, kingdoms must be intended by this symbol whenever it is used in a similar way in any other part of this book.” Adam Clarke’s Electronic Bible Commentary</a:t>
            </a:r>
            <a:endParaRPr lang="en-VI" sz="2400" dirty="0"/>
          </a:p>
        </p:txBody>
      </p:sp>
      <p:sp>
        <p:nvSpPr>
          <p:cNvPr id="5" name="TextBox 4">
            <a:extLst>
              <a:ext uri="{FF2B5EF4-FFF2-40B4-BE49-F238E27FC236}">
                <a16:creationId xmlns:a16="http://schemas.microsoft.com/office/drawing/2014/main" id="{BA1B52B0-6FB1-484E-A85F-C6189E5CFD8B}"/>
              </a:ext>
            </a:extLst>
          </p:cNvPr>
          <p:cNvSpPr txBox="1"/>
          <p:nvPr/>
        </p:nvSpPr>
        <p:spPr>
          <a:xfrm>
            <a:off x="390525" y="3702606"/>
            <a:ext cx="10887075" cy="2677656"/>
          </a:xfrm>
          <a:prstGeom prst="rect">
            <a:avLst/>
          </a:prstGeom>
          <a:noFill/>
        </p:spPr>
        <p:txBody>
          <a:bodyPr wrap="square" rtlCol="0">
            <a:spAutoFit/>
          </a:bodyPr>
          <a:lstStyle/>
          <a:p>
            <a:r>
              <a:rPr lang="en-US" sz="2400" dirty="0"/>
              <a:t>“Gaya ng </a:t>
            </a:r>
            <a:r>
              <a:rPr lang="en-US" sz="2400" dirty="0" err="1"/>
              <a:t>hayop</a:t>
            </a:r>
            <a:r>
              <a:rPr lang="en-US" sz="2400" dirty="0"/>
              <a:t> </a:t>
            </a:r>
            <a:r>
              <a:rPr lang="en-US" sz="2400" dirty="0" err="1"/>
              <a:t>na</a:t>
            </a:r>
            <a:r>
              <a:rPr lang="en-US" sz="2400" dirty="0"/>
              <a:t> may </a:t>
            </a:r>
            <a:r>
              <a:rPr lang="en-US" sz="2400" dirty="0" err="1"/>
              <a:t>pitong</a:t>
            </a:r>
            <a:r>
              <a:rPr lang="en-US" sz="2400" dirty="0"/>
              <a:t> ulo at </a:t>
            </a:r>
            <a:r>
              <a:rPr lang="en-US" sz="2400" dirty="0" err="1"/>
              <a:t>sampong</a:t>
            </a:r>
            <a:r>
              <a:rPr lang="en-US" sz="2400" dirty="0"/>
              <a:t> </a:t>
            </a:r>
            <a:r>
              <a:rPr lang="en-US" sz="2400" dirty="0" err="1"/>
              <a:t>sungay</a:t>
            </a:r>
            <a:r>
              <a:rPr lang="en-US" sz="2400" dirty="0"/>
              <a:t>, </a:t>
            </a:r>
            <a:r>
              <a:rPr lang="en-US" sz="2400" dirty="0" err="1"/>
              <a:t>na</a:t>
            </a:r>
            <a:r>
              <a:rPr lang="en-US" sz="2400" dirty="0"/>
              <a:t> </a:t>
            </a:r>
            <a:r>
              <a:rPr lang="en-US" sz="2400" dirty="0" err="1"/>
              <a:t>nangangahulugan</a:t>
            </a:r>
            <a:r>
              <a:rPr lang="en-US" sz="2400" dirty="0"/>
              <a:t> ng </a:t>
            </a:r>
            <a:r>
              <a:rPr lang="en-US" sz="2400" dirty="0" err="1"/>
              <a:t>maraming</a:t>
            </a:r>
            <a:r>
              <a:rPr lang="en-US" sz="2400" dirty="0"/>
              <a:t> </a:t>
            </a:r>
            <a:r>
              <a:rPr lang="en-US" sz="2400" dirty="0" err="1"/>
              <a:t>kaharian</a:t>
            </a:r>
            <a:r>
              <a:rPr lang="en-US" sz="2400" dirty="0"/>
              <a:t> </a:t>
            </a:r>
            <a:r>
              <a:rPr lang="en-US" sz="2400" dirty="0" err="1"/>
              <a:t>na</a:t>
            </a:r>
            <a:r>
              <a:rPr lang="en-US" sz="2400" dirty="0"/>
              <a:t> </a:t>
            </a:r>
            <a:r>
              <a:rPr lang="en-US" sz="2400" dirty="0" err="1"/>
              <a:t>nagsamasama</a:t>
            </a:r>
            <a:r>
              <a:rPr lang="en-US" sz="2400" dirty="0"/>
              <a:t> </a:t>
            </a:r>
            <a:r>
              <a:rPr lang="en-US" sz="2400" dirty="0" err="1"/>
              <a:t>upang</a:t>
            </a:r>
            <a:r>
              <a:rPr lang="en-US" sz="2400" dirty="0"/>
              <a:t> </a:t>
            </a:r>
            <a:r>
              <a:rPr lang="en-US" sz="2400" dirty="0" err="1"/>
              <a:t>suportahan</a:t>
            </a:r>
            <a:r>
              <a:rPr lang="en-US" sz="2400" dirty="0"/>
              <a:t> ang </a:t>
            </a:r>
            <a:r>
              <a:rPr lang="en-US" sz="2400" dirty="0" err="1"/>
              <a:t>Iglesyang</a:t>
            </a:r>
            <a:r>
              <a:rPr lang="en-US" sz="2400" dirty="0"/>
              <a:t> Romano, ay </a:t>
            </a:r>
            <a:r>
              <a:rPr lang="en-US" sz="2400" dirty="0" err="1"/>
              <a:t>gayon</a:t>
            </a:r>
            <a:r>
              <a:rPr lang="en-US" sz="2400" dirty="0"/>
              <a:t> din ang </a:t>
            </a:r>
            <a:r>
              <a:rPr lang="en-US" sz="2400" dirty="0" err="1"/>
              <a:t>hayop</a:t>
            </a:r>
            <a:r>
              <a:rPr lang="en-US" sz="2400" dirty="0"/>
              <a:t> </a:t>
            </a:r>
            <a:r>
              <a:rPr lang="en-US" sz="2400" dirty="0" err="1"/>
              <a:t>na</a:t>
            </a:r>
            <a:r>
              <a:rPr lang="en-US" sz="2400" dirty="0"/>
              <a:t> </a:t>
            </a:r>
            <a:r>
              <a:rPr lang="en-US" sz="2400" dirty="0" err="1"/>
              <a:t>bumangon</a:t>
            </a:r>
            <a:r>
              <a:rPr lang="en-US" sz="2400" dirty="0"/>
              <a:t> </a:t>
            </a:r>
            <a:r>
              <a:rPr lang="en-US" sz="2400" dirty="0" err="1"/>
              <a:t>mula</a:t>
            </a:r>
            <a:r>
              <a:rPr lang="en-US" sz="2400" dirty="0"/>
              <a:t> </a:t>
            </a:r>
            <a:r>
              <a:rPr lang="en-US" sz="2400" dirty="0" err="1"/>
              <a:t>sa</a:t>
            </a:r>
            <a:r>
              <a:rPr lang="en-US" sz="2400" dirty="0"/>
              <a:t> </a:t>
            </a:r>
            <a:r>
              <a:rPr lang="en-US" sz="2400" dirty="0" err="1"/>
              <a:t>kalupaanna</a:t>
            </a:r>
            <a:r>
              <a:rPr lang="en-US" sz="2400" dirty="0"/>
              <a:t> may </a:t>
            </a:r>
            <a:r>
              <a:rPr lang="en-US" sz="2400" dirty="0" err="1"/>
              <a:t>dalaang</a:t>
            </a:r>
            <a:r>
              <a:rPr lang="en-US" sz="2400" dirty="0"/>
              <a:t>  </a:t>
            </a:r>
            <a:r>
              <a:rPr lang="en-US" sz="2400" dirty="0" err="1"/>
              <a:t>sungay</a:t>
            </a:r>
            <a:r>
              <a:rPr lang="en-US" sz="2400" dirty="0"/>
              <a:t>, </a:t>
            </a:r>
            <a:r>
              <a:rPr lang="en-US" sz="2400" dirty="0" err="1"/>
              <a:t>na</a:t>
            </a:r>
            <a:r>
              <a:rPr lang="en-US" sz="2400" dirty="0"/>
              <a:t> </a:t>
            </a:r>
            <a:r>
              <a:rPr lang="en-US" sz="2400" dirty="0" err="1"/>
              <a:t>kumakatawan</a:t>
            </a:r>
            <a:r>
              <a:rPr lang="en-US" sz="2400" dirty="0"/>
              <a:t> </a:t>
            </a:r>
            <a:r>
              <a:rPr lang="en-US" sz="2400" dirty="0" err="1"/>
              <a:t>sa</a:t>
            </a:r>
            <a:r>
              <a:rPr lang="en-US" sz="2400" dirty="0"/>
              <a:t> </a:t>
            </a:r>
            <a:r>
              <a:rPr lang="en-US" sz="2400" dirty="0" err="1"/>
              <a:t>dalawang</a:t>
            </a:r>
            <a:r>
              <a:rPr lang="en-US" sz="2400" dirty="0"/>
              <a:t> </a:t>
            </a:r>
            <a:r>
              <a:rPr lang="en-US" sz="2400" dirty="0" err="1"/>
              <a:t>kaharian</a:t>
            </a:r>
            <a:r>
              <a:rPr lang="en-US" sz="2400" dirty="0"/>
              <a:t>; </a:t>
            </a:r>
            <a:r>
              <a:rPr lang="en-US" sz="2400" dirty="0" err="1"/>
              <a:t>sapagkat</a:t>
            </a:r>
            <a:r>
              <a:rPr lang="en-US" sz="2400" dirty="0"/>
              <a:t> kung ang </a:t>
            </a:r>
            <a:r>
              <a:rPr lang="en-US" sz="2400" dirty="0" err="1"/>
              <a:t>sungay</a:t>
            </a:r>
            <a:r>
              <a:rPr lang="en-US" sz="2400" dirty="0"/>
              <a:t> ng </a:t>
            </a:r>
            <a:r>
              <a:rPr lang="en-US" sz="2400" dirty="0" err="1"/>
              <a:t>hayo</a:t>
            </a:r>
            <a:r>
              <a:rPr lang="en-US" sz="2400" dirty="0"/>
              <a:t> </a:t>
            </a:r>
            <a:r>
              <a:rPr lang="en-US" sz="2400" dirty="0" err="1"/>
              <a:t>sa</a:t>
            </a:r>
            <a:r>
              <a:rPr lang="en-US" sz="2400" dirty="0"/>
              <a:t> </a:t>
            </a:r>
            <a:r>
              <a:rPr lang="en-US" sz="2400" dirty="0" err="1"/>
              <a:t>bibliya</a:t>
            </a:r>
            <a:r>
              <a:rPr lang="en-US" sz="2400" dirty="0"/>
              <a:t> ay </a:t>
            </a:r>
            <a:r>
              <a:rPr lang="en-US" sz="2400" dirty="0" err="1"/>
              <a:t>nangangahulugan</a:t>
            </a:r>
            <a:r>
              <a:rPr lang="en-US" sz="2400" dirty="0"/>
              <a:t> ng </a:t>
            </a:r>
            <a:r>
              <a:rPr lang="en-US" sz="2400" dirty="0" err="1"/>
              <a:t>kaharian</a:t>
            </a:r>
            <a:r>
              <a:rPr lang="en-US" sz="2400" dirty="0"/>
              <a:t> </a:t>
            </a:r>
            <a:r>
              <a:rPr lang="en-US" sz="2400" dirty="0" err="1"/>
              <a:t>sa</a:t>
            </a:r>
            <a:r>
              <a:rPr lang="en-US" sz="2400" dirty="0"/>
              <a:t> </a:t>
            </a:r>
            <a:r>
              <a:rPr lang="en-US" sz="2400" dirty="0" err="1"/>
              <a:t>isang</a:t>
            </a:r>
            <a:r>
              <a:rPr lang="en-US" sz="2400" dirty="0"/>
              <a:t> </a:t>
            </a:r>
            <a:r>
              <a:rPr lang="en-US" sz="2400" dirty="0" err="1"/>
              <a:t>bahagi</a:t>
            </a:r>
            <a:r>
              <a:rPr lang="en-US" sz="2400" dirty="0"/>
              <a:t> ng </a:t>
            </a:r>
            <a:r>
              <a:rPr lang="en-US" sz="2400" dirty="0" err="1"/>
              <a:t>apocalipsis</a:t>
            </a:r>
            <a:r>
              <a:rPr lang="en-US" sz="2400" dirty="0"/>
              <a:t> ay </a:t>
            </a:r>
            <a:r>
              <a:rPr lang="en-US" sz="2400" dirty="0" err="1"/>
              <a:t>nangangailangan</a:t>
            </a:r>
            <a:r>
              <a:rPr lang="en-US" sz="2400" dirty="0"/>
              <a:t> din </a:t>
            </a:r>
            <a:r>
              <a:rPr lang="en-US" sz="2400" dirty="0" err="1"/>
              <a:t>naman</a:t>
            </a:r>
            <a:r>
              <a:rPr lang="en-US" sz="2400" dirty="0"/>
              <a:t> </a:t>
            </a:r>
            <a:r>
              <a:rPr lang="en-US" sz="2400" dirty="0" err="1"/>
              <a:t>na</a:t>
            </a:r>
            <a:r>
              <a:rPr lang="en-US" sz="2400" dirty="0"/>
              <a:t> </a:t>
            </a:r>
            <a:r>
              <a:rPr lang="en-US" sz="2400" dirty="0" err="1"/>
              <a:t>ito</a:t>
            </a:r>
            <a:r>
              <a:rPr lang="en-US" sz="2400" dirty="0"/>
              <a:t> ay </a:t>
            </a:r>
            <a:r>
              <a:rPr lang="en-US" sz="2400" dirty="0" err="1"/>
              <a:t>mangahulugan</a:t>
            </a:r>
            <a:r>
              <a:rPr lang="en-US" sz="2400" dirty="0"/>
              <a:t> ding </a:t>
            </a:r>
            <a:r>
              <a:rPr lang="en-US" sz="2400" dirty="0" err="1"/>
              <a:t>kaharian</a:t>
            </a:r>
            <a:r>
              <a:rPr lang="en-US" sz="2400" dirty="0"/>
              <a:t> </a:t>
            </a:r>
            <a:r>
              <a:rPr lang="en-US" sz="2400" dirty="0" err="1"/>
              <a:t>sa</a:t>
            </a:r>
            <a:r>
              <a:rPr lang="en-US" sz="2400" dirty="0"/>
              <a:t> </a:t>
            </a:r>
            <a:r>
              <a:rPr lang="en-US" sz="2400" dirty="0" err="1"/>
              <a:t>ibang</a:t>
            </a:r>
            <a:r>
              <a:rPr lang="en-US" sz="2400" dirty="0"/>
              <a:t> </a:t>
            </a:r>
            <a:r>
              <a:rPr lang="en-US" sz="2400" dirty="0" err="1"/>
              <a:t>bahagi</a:t>
            </a:r>
            <a:r>
              <a:rPr lang="en-US" sz="2400" dirty="0"/>
              <a:t> ng </a:t>
            </a:r>
            <a:r>
              <a:rPr lang="en-US" sz="2400" dirty="0" err="1"/>
              <a:t>Apocalipsis</a:t>
            </a:r>
            <a:r>
              <a:rPr lang="en-US" sz="2400" dirty="0"/>
              <a:t>” Adam Clark’s </a:t>
            </a:r>
            <a:r>
              <a:rPr lang="en-US" sz="2400" dirty="0" err="1"/>
              <a:t>Electronicc</a:t>
            </a:r>
            <a:r>
              <a:rPr lang="en-US" sz="2400" dirty="0"/>
              <a:t> bible </a:t>
            </a:r>
            <a:r>
              <a:rPr lang="en-US" sz="2400" dirty="0" err="1"/>
              <a:t>Comentary</a:t>
            </a:r>
            <a:endParaRPr lang="en-VI" sz="2400" dirty="0"/>
          </a:p>
        </p:txBody>
      </p:sp>
    </p:spTree>
    <p:extLst>
      <p:ext uri="{BB962C8B-B14F-4D97-AF65-F5344CB8AC3E}">
        <p14:creationId xmlns:p14="http://schemas.microsoft.com/office/powerpoint/2010/main" val="1494770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E6261C-7BB5-412C-8F7C-A763261673EA}"/>
              </a:ext>
            </a:extLst>
          </p:cNvPr>
          <p:cNvSpPr txBox="1"/>
          <p:nvPr/>
        </p:nvSpPr>
        <p:spPr>
          <a:xfrm>
            <a:off x="5300662" y="303981"/>
            <a:ext cx="5800725" cy="523220"/>
          </a:xfrm>
          <a:prstGeom prst="rect">
            <a:avLst/>
          </a:prstGeom>
          <a:noFill/>
        </p:spPr>
        <p:txBody>
          <a:bodyPr wrap="square" rtlCol="0">
            <a:spAutoFit/>
          </a:bodyPr>
          <a:lstStyle/>
          <a:p>
            <a:r>
              <a:rPr lang="en-US" sz="2800" dirty="0">
                <a:latin typeface="Arial Black" panose="020B0A04020102020204" pitchFamily="34" charset="0"/>
              </a:rPr>
              <a:t>Revelation 13:11 at Daniel 8</a:t>
            </a:r>
            <a:endParaRPr lang="en-VI" sz="2800" dirty="0">
              <a:latin typeface="Arial Black" panose="020B0A04020102020204" pitchFamily="34" charset="0"/>
            </a:endParaRPr>
          </a:p>
        </p:txBody>
      </p:sp>
      <p:sp>
        <p:nvSpPr>
          <p:cNvPr id="4" name="TextBox 3">
            <a:extLst>
              <a:ext uri="{FF2B5EF4-FFF2-40B4-BE49-F238E27FC236}">
                <a16:creationId xmlns:a16="http://schemas.microsoft.com/office/drawing/2014/main" id="{0DDD4BCE-1076-4B49-9F5F-BBC8F1D38D58}"/>
              </a:ext>
            </a:extLst>
          </p:cNvPr>
          <p:cNvSpPr txBox="1"/>
          <p:nvPr/>
        </p:nvSpPr>
        <p:spPr>
          <a:xfrm>
            <a:off x="338137" y="3072348"/>
            <a:ext cx="4962525" cy="3785652"/>
          </a:xfrm>
          <a:prstGeom prst="rect">
            <a:avLst/>
          </a:prstGeom>
          <a:noFill/>
        </p:spPr>
        <p:txBody>
          <a:bodyPr wrap="square">
            <a:spAutoFit/>
          </a:bodyPr>
          <a:lstStyle/>
          <a:p>
            <a:r>
              <a:rPr lang="en-US" sz="2400" b="0" i="0" dirty="0">
                <a:solidFill>
                  <a:srgbClr val="000000"/>
                </a:solidFill>
                <a:effectLst/>
                <a:latin typeface="Century Gothic" panose="020B0502020202020204" pitchFamily="34" charset="0"/>
              </a:rPr>
              <a:t>3 Nang </a:t>
            </a:r>
            <a:r>
              <a:rPr lang="en-US" sz="2400" b="0" i="0" dirty="0" err="1">
                <a:solidFill>
                  <a:srgbClr val="000000"/>
                </a:solidFill>
                <a:effectLst/>
                <a:latin typeface="Century Gothic" panose="020B0502020202020204" pitchFamily="34" charset="0"/>
              </a:rPr>
              <a:t>magkagayo'y</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itiningin</a:t>
            </a:r>
            <a:r>
              <a:rPr lang="en-US" sz="2400" b="0" i="0" dirty="0">
                <a:solidFill>
                  <a:srgbClr val="000000"/>
                </a:solidFill>
                <a:effectLst/>
                <a:latin typeface="Century Gothic" panose="020B0502020202020204" pitchFamily="34" charset="0"/>
              </a:rPr>
              <a:t> ko ang </a:t>
            </a:r>
            <a:r>
              <a:rPr lang="en-US" sz="2400" b="0" i="0" dirty="0" err="1">
                <a:solidFill>
                  <a:srgbClr val="000000"/>
                </a:solidFill>
                <a:effectLst/>
                <a:latin typeface="Century Gothic" panose="020B0502020202020204" pitchFamily="34" charset="0"/>
              </a:rPr>
              <a:t>aking</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mga</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mata</a:t>
            </a:r>
            <a:r>
              <a:rPr lang="en-US" sz="2400" b="0" i="0" dirty="0">
                <a:solidFill>
                  <a:srgbClr val="000000"/>
                </a:solidFill>
                <a:effectLst/>
                <a:latin typeface="Century Gothic" panose="020B0502020202020204" pitchFamily="34" charset="0"/>
              </a:rPr>
              <a:t>, at </a:t>
            </a:r>
            <a:r>
              <a:rPr lang="en-US" sz="2400" b="0" i="0" dirty="0" err="1">
                <a:solidFill>
                  <a:srgbClr val="000000"/>
                </a:solidFill>
                <a:effectLst/>
                <a:latin typeface="Century Gothic" panose="020B0502020202020204" pitchFamily="34" charset="0"/>
              </a:rPr>
              <a:t>ako'y</a:t>
            </a:r>
            <a:r>
              <a:rPr lang="en-US" sz="2400" b="0" i="0" dirty="0">
                <a:solidFill>
                  <a:srgbClr val="000000"/>
                </a:solidFill>
                <a:effectLst/>
                <a:latin typeface="Century Gothic" panose="020B0502020202020204" pitchFamily="34" charset="0"/>
              </a:rPr>
              <a:t> may </a:t>
            </a:r>
            <a:r>
              <a:rPr lang="en-US" sz="2400" b="0" i="0" dirty="0" err="1">
                <a:solidFill>
                  <a:srgbClr val="000000"/>
                </a:solidFill>
                <a:effectLst/>
                <a:latin typeface="Century Gothic" panose="020B0502020202020204" pitchFamily="34" charset="0"/>
              </a:rPr>
              <a:t>nakita</a:t>
            </a:r>
            <a:r>
              <a:rPr lang="en-US" sz="2400" b="0" i="0" dirty="0">
                <a:solidFill>
                  <a:srgbClr val="000000"/>
                </a:solidFill>
                <a:effectLst/>
                <a:latin typeface="Century Gothic" panose="020B0502020202020204" pitchFamily="34" charset="0"/>
              </a:rPr>
              <a:t>, at </a:t>
            </a:r>
            <a:r>
              <a:rPr lang="en-US" sz="2400" b="0" i="0" dirty="0" err="1">
                <a:solidFill>
                  <a:srgbClr val="000000"/>
                </a:solidFill>
                <a:effectLst/>
                <a:latin typeface="Century Gothic" panose="020B0502020202020204" pitchFamily="34" charset="0"/>
              </a:rPr>
              <a:t>narito</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tumayo</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sa</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harap</a:t>
            </a:r>
            <a:r>
              <a:rPr lang="en-US" sz="2400" b="0" i="0" dirty="0">
                <a:solidFill>
                  <a:srgbClr val="000000"/>
                </a:solidFill>
                <a:effectLst/>
                <a:latin typeface="Century Gothic" panose="020B0502020202020204" pitchFamily="34" charset="0"/>
              </a:rPr>
              <a:t> ng </a:t>
            </a:r>
            <a:r>
              <a:rPr lang="en-US" sz="2400" b="0" i="0" dirty="0" err="1">
                <a:solidFill>
                  <a:srgbClr val="000000"/>
                </a:solidFill>
                <a:effectLst/>
                <a:latin typeface="Century Gothic" panose="020B0502020202020204" pitchFamily="34" charset="0"/>
              </a:rPr>
              <a:t>ilog</a:t>
            </a:r>
            <a:r>
              <a:rPr lang="en-US" sz="2400" b="0" i="0" dirty="0">
                <a:solidFill>
                  <a:srgbClr val="000000"/>
                </a:solidFill>
                <a:effectLst/>
                <a:latin typeface="Century Gothic" panose="020B0502020202020204" pitchFamily="34" charset="0"/>
              </a:rPr>
              <a:t> ang </a:t>
            </a:r>
            <a:r>
              <a:rPr lang="en-US" sz="2400" b="0" i="0" dirty="0" err="1">
                <a:solidFill>
                  <a:srgbClr val="000000"/>
                </a:solidFill>
                <a:effectLst/>
                <a:latin typeface="Century Gothic" panose="020B0502020202020204" pitchFamily="34" charset="0"/>
              </a:rPr>
              <a:t>isang</a:t>
            </a:r>
            <a:r>
              <a:rPr lang="en-US" sz="2400" b="0" i="0" dirty="0">
                <a:solidFill>
                  <a:srgbClr val="000000"/>
                </a:solidFill>
                <a:effectLst/>
                <a:latin typeface="Century Gothic" panose="020B0502020202020204" pitchFamily="34" charset="0"/>
              </a:rPr>
              <a:t> </a:t>
            </a:r>
            <a:r>
              <a:rPr lang="en-US" sz="2400" b="1" i="0" dirty="0" err="1">
                <a:solidFill>
                  <a:srgbClr val="000000"/>
                </a:solidFill>
                <a:effectLst/>
                <a:latin typeface="Century Gothic" panose="020B0502020202020204" pitchFamily="34" charset="0"/>
              </a:rPr>
              <a:t>lalaking</a:t>
            </a:r>
            <a:r>
              <a:rPr lang="en-US" sz="2400" b="1" i="0" dirty="0">
                <a:solidFill>
                  <a:srgbClr val="000000"/>
                </a:solidFill>
                <a:effectLst/>
                <a:latin typeface="Century Gothic" panose="020B0502020202020204" pitchFamily="34" charset="0"/>
              </a:rPr>
              <a:t> </a:t>
            </a:r>
            <a:r>
              <a:rPr lang="en-US" sz="2400" b="1" i="0" dirty="0" err="1">
                <a:solidFill>
                  <a:srgbClr val="000000"/>
                </a:solidFill>
                <a:effectLst/>
                <a:latin typeface="Century Gothic" panose="020B0502020202020204" pitchFamily="34" charset="0"/>
              </a:rPr>
              <a:t>tupa</a:t>
            </a:r>
            <a:r>
              <a:rPr lang="en-US" sz="2400" b="1" i="0" dirty="0">
                <a:solidFill>
                  <a:srgbClr val="000000"/>
                </a:solidFill>
                <a:effectLst/>
                <a:latin typeface="Century Gothic" panose="020B0502020202020204" pitchFamily="34" charset="0"/>
              </a:rPr>
              <a:t> </a:t>
            </a:r>
            <a:r>
              <a:rPr lang="en-US" sz="2400" b="1" i="0" dirty="0" err="1">
                <a:solidFill>
                  <a:srgbClr val="000000"/>
                </a:solidFill>
                <a:effectLst/>
                <a:latin typeface="Century Gothic" panose="020B0502020202020204" pitchFamily="34" charset="0"/>
              </a:rPr>
              <a:t>na</a:t>
            </a:r>
            <a:r>
              <a:rPr lang="en-US" sz="2400" b="1" i="0" dirty="0">
                <a:solidFill>
                  <a:srgbClr val="000000"/>
                </a:solidFill>
                <a:effectLst/>
                <a:latin typeface="Century Gothic" panose="020B0502020202020204" pitchFamily="34" charset="0"/>
              </a:rPr>
              <a:t> may </a:t>
            </a:r>
            <a:r>
              <a:rPr lang="en-US" sz="2400" b="1" i="0" dirty="0" err="1">
                <a:solidFill>
                  <a:srgbClr val="000000"/>
                </a:solidFill>
                <a:effectLst/>
                <a:latin typeface="Century Gothic" panose="020B0502020202020204" pitchFamily="34" charset="0"/>
              </a:rPr>
              <a:t>dalawang</a:t>
            </a:r>
            <a:r>
              <a:rPr lang="en-US" sz="2400" b="1" i="0" dirty="0">
                <a:solidFill>
                  <a:srgbClr val="000000"/>
                </a:solidFill>
                <a:effectLst/>
                <a:latin typeface="Century Gothic" panose="020B0502020202020204" pitchFamily="34" charset="0"/>
              </a:rPr>
              <a:t> </a:t>
            </a:r>
            <a:r>
              <a:rPr lang="en-US" sz="2400" b="1" i="0" dirty="0" err="1">
                <a:solidFill>
                  <a:srgbClr val="000000"/>
                </a:solidFill>
                <a:effectLst/>
                <a:latin typeface="Century Gothic" panose="020B0502020202020204" pitchFamily="34" charset="0"/>
              </a:rPr>
              <a:t>sungay</a:t>
            </a:r>
            <a:r>
              <a:rPr lang="en-US" sz="2400" b="0" i="0" dirty="0">
                <a:solidFill>
                  <a:srgbClr val="000000"/>
                </a:solidFill>
                <a:effectLst/>
                <a:latin typeface="Century Gothic" panose="020B0502020202020204" pitchFamily="34" charset="0"/>
              </a:rPr>
              <a:t>: at ang </a:t>
            </a:r>
            <a:r>
              <a:rPr lang="en-US" sz="2400" b="0" i="0" dirty="0" err="1">
                <a:solidFill>
                  <a:srgbClr val="000000"/>
                </a:solidFill>
                <a:effectLst/>
                <a:latin typeface="Century Gothic" panose="020B0502020202020204" pitchFamily="34" charset="0"/>
              </a:rPr>
              <a:t>dalawang</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sungay</a:t>
            </a:r>
            <a:r>
              <a:rPr lang="en-US" sz="2400" b="0" i="0" dirty="0">
                <a:solidFill>
                  <a:srgbClr val="000000"/>
                </a:solidFill>
                <a:effectLst/>
                <a:latin typeface="Century Gothic" panose="020B0502020202020204" pitchFamily="34" charset="0"/>
              </a:rPr>
              <a:t> ay </a:t>
            </a:r>
            <a:r>
              <a:rPr lang="en-US" sz="2400" b="0" i="0" dirty="0" err="1">
                <a:solidFill>
                  <a:srgbClr val="000000"/>
                </a:solidFill>
                <a:effectLst/>
                <a:latin typeface="Century Gothic" panose="020B0502020202020204" pitchFamily="34" charset="0"/>
              </a:rPr>
              <a:t>mataas</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nguni't</a:t>
            </a:r>
            <a:r>
              <a:rPr lang="en-US" sz="2400" b="0" i="0" dirty="0">
                <a:solidFill>
                  <a:srgbClr val="000000"/>
                </a:solidFill>
                <a:effectLst/>
                <a:latin typeface="Century Gothic" panose="020B0502020202020204" pitchFamily="34" charset="0"/>
              </a:rPr>
              <a:t> ang </a:t>
            </a:r>
            <a:r>
              <a:rPr lang="en-US" sz="2400" b="0" i="0" dirty="0" err="1">
                <a:solidFill>
                  <a:srgbClr val="000000"/>
                </a:solidFill>
                <a:effectLst/>
                <a:latin typeface="Century Gothic" panose="020B0502020202020204" pitchFamily="34" charset="0"/>
              </a:rPr>
              <a:t>isa'y</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lalong</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mataas</a:t>
            </a:r>
            <a:r>
              <a:rPr lang="en-US" sz="2400" b="0" i="0" dirty="0">
                <a:solidFill>
                  <a:srgbClr val="000000"/>
                </a:solidFill>
                <a:effectLst/>
                <a:latin typeface="Century Gothic" panose="020B0502020202020204" pitchFamily="34" charset="0"/>
              </a:rPr>
              <a:t> kay </a:t>
            </a:r>
            <a:r>
              <a:rPr lang="en-US" sz="2400" b="0" i="0" dirty="0" err="1">
                <a:solidFill>
                  <a:srgbClr val="000000"/>
                </a:solidFill>
                <a:effectLst/>
                <a:latin typeface="Century Gothic" panose="020B0502020202020204" pitchFamily="34" charset="0"/>
              </a:rPr>
              <a:t>sa</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isa</a:t>
            </a:r>
            <a:r>
              <a:rPr lang="en-US" sz="2400" b="0" i="0" dirty="0">
                <a:solidFill>
                  <a:srgbClr val="000000"/>
                </a:solidFill>
                <a:effectLst/>
                <a:latin typeface="Century Gothic" panose="020B0502020202020204" pitchFamily="34" charset="0"/>
              </a:rPr>
              <a:t>, at ang </a:t>
            </a:r>
            <a:r>
              <a:rPr lang="en-US" sz="2400" b="0" i="0" dirty="0" err="1">
                <a:solidFill>
                  <a:srgbClr val="000000"/>
                </a:solidFill>
                <a:effectLst/>
                <a:latin typeface="Century Gothic" panose="020B0502020202020204" pitchFamily="34" charset="0"/>
              </a:rPr>
              <a:t>lalong</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mataas</a:t>
            </a:r>
            <a:r>
              <a:rPr lang="en-US" sz="2400" b="0" i="0" dirty="0">
                <a:solidFill>
                  <a:srgbClr val="000000"/>
                </a:solidFill>
                <a:effectLst/>
                <a:latin typeface="Century Gothic" panose="020B0502020202020204" pitchFamily="34" charset="0"/>
              </a:rPr>
              <a:t> ay </a:t>
            </a:r>
            <a:r>
              <a:rPr lang="en-US" sz="2400" b="0" i="0" dirty="0" err="1">
                <a:solidFill>
                  <a:srgbClr val="000000"/>
                </a:solidFill>
                <a:effectLst/>
                <a:latin typeface="Century Gothic" panose="020B0502020202020204" pitchFamily="34" charset="0"/>
              </a:rPr>
              <a:t>tumaas</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na</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huli</a:t>
            </a:r>
            <a:r>
              <a:rPr lang="en-US" sz="2400" b="0" i="0" dirty="0">
                <a:solidFill>
                  <a:srgbClr val="000000"/>
                </a:solidFill>
                <a:effectLst/>
                <a:latin typeface="Century Gothic" panose="020B0502020202020204" pitchFamily="34" charset="0"/>
              </a:rPr>
              <a:t>.</a:t>
            </a:r>
            <a:endParaRPr lang="en-VI" sz="2400" dirty="0">
              <a:latin typeface="Century Gothic" panose="020B0502020202020204" pitchFamily="34" charset="0"/>
            </a:endParaRPr>
          </a:p>
        </p:txBody>
      </p:sp>
      <p:sp>
        <p:nvSpPr>
          <p:cNvPr id="6" name="TextBox 5">
            <a:extLst>
              <a:ext uri="{FF2B5EF4-FFF2-40B4-BE49-F238E27FC236}">
                <a16:creationId xmlns:a16="http://schemas.microsoft.com/office/drawing/2014/main" id="{B06764C6-A851-45DB-938F-46F6D993C6F3}"/>
              </a:ext>
            </a:extLst>
          </p:cNvPr>
          <p:cNvSpPr txBox="1"/>
          <p:nvPr/>
        </p:nvSpPr>
        <p:spPr>
          <a:xfrm>
            <a:off x="5300662" y="1136659"/>
            <a:ext cx="6291263" cy="1200329"/>
          </a:xfrm>
          <a:prstGeom prst="rect">
            <a:avLst/>
          </a:prstGeom>
          <a:noFill/>
        </p:spPr>
        <p:txBody>
          <a:bodyPr wrap="square">
            <a:spAutoFit/>
          </a:bodyPr>
          <a:lstStyle/>
          <a:p>
            <a:r>
              <a:rPr lang="en-US" sz="2400" b="0" i="0" dirty="0">
                <a:solidFill>
                  <a:srgbClr val="000000"/>
                </a:solidFill>
                <a:effectLst/>
                <a:latin typeface="Century Gothic" panose="020B0502020202020204" pitchFamily="34" charset="0"/>
              </a:rPr>
              <a:t>20 Ang </a:t>
            </a:r>
            <a:r>
              <a:rPr lang="en-US" sz="2400" b="0" i="0" dirty="0" err="1">
                <a:solidFill>
                  <a:srgbClr val="000000"/>
                </a:solidFill>
                <a:effectLst/>
                <a:latin typeface="Century Gothic" panose="020B0502020202020204" pitchFamily="34" charset="0"/>
              </a:rPr>
              <a:t>lalaking</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tupa</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na</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iyong</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nakita</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na</a:t>
            </a:r>
            <a:r>
              <a:rPr lang="en-US" sz="2400" b="0" i="0" dirty="0">
                <a:solidFill>
                  <a:srgbClr val="000000"/>
                </a:solidFill>
                <a:effectLst/>
                <a:latin typeface="Century Gothic" panose="020B0502020202020204" pitchFamily="34" charset="0"/>
              </a:rPr>
              <a:t> may </a:t>
            </a:r>
            <a:r>
              <a:rPr lang="en-US" sz="2400" b="0" i="0" dirty="0" err="1">
                <a:solidFill>
                  <a:srgbClr val="000000"/>
                </a:solidFill>
                <a:effectLst/>
                <a:latin typeface="Century Gothic" panose="020B0502020202020204" pitchFamily="34" charset="0"/>
              </a:rPr>
              <a:t>dalawang</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sungay</a:t>
            </a:r>
            <a:r>
              <a:rPr lang="en-US" sz="2400" b="0" i="0" dirty="0">
                <a:solidFill>
                  <a:srgbClr val="000000"/>
                </a:solidFill>
                <a:effectLst/>
                <a:latin typeface="Century Gothic" panose="020B0502020202020204" pitchFamily="34" charset="0"/>
              </a:rPr>
              <a:t>, ang </a:t>
            </a:r>
            <a:r>
              <a:rPr lang="en-US" sz="2400" b="0" i="0" dirty="0" err="1">
                <a:solidFill>
                  <a:srgbClr val="000000"/>
                </a:solidFill>
                <a:effectLst/>
                <a:latin typeface="Century Gothic" panose="020B0502020202020204" pitchFamily="34" charset="0"/>
              </a:rPr>
              <a:t>mga</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yaon</a:t>
            </a:r>
            <a:r>
              <a:rPr lang="en-US" sz="2400" b="0" i="0" dirty="0">
                <a:solidFill>
                  <a:srgbClr val="000000"/>
                </a:solidFill>
                <a:effectLst/>
                <a:latin typeface="Century Gothic" panose="020B0502020202020204" pitchFamily="34" charset="0"/>
              </a:rPr>
              <a:t> ang </a:t>
            </a:r>
            <a:r>
              <a:rPr lang="en-US" sz="2400" b="0" i="0" dirty="0" err="1">
                <a:solidFill>
                  <a:srgbClr val="000000"/>
                </a:solidFill>
                <a:effectLst/>
                <a:latin typeface="Century Gothic" panose="020B0502020202020204" pitchFamily="34" charset="0"/>
              </a:rPr>
              <a:t>mga</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hari</a:t>
            </a:r>
            <a:r>
              <a:rPr lang="en-US" sz="2400" b="0" i="0" dirty="0">
                <a:solidFill>
                  <a:srgbClr val="000000"/>
                </a:solidFill>
                <a:effectLst/>
                <a:latin typeface="Century Gothic" panose="020B0502020202020204" pitchFamily="34" charset="0"/>
              </a:rPr>
              <a:t> </a:t>
            </a:r>
            <a:r>
              <a:rPr lang="en-US" sz="2400" b="0" i="0" dirty="0" err="1">
                <a:solidFill>
                  <a:srgbClr val="000000"/>
                </a:solidFill>
                <a:effectLst/>
                <a:latin typeface="Century Gothic" panose="020B0502020202020204" pitchFamily="34" charset="0"/>
              </a:rPr>
              <a:t>sa</a:t>
            </a:r>
            <a:r>
              <a:rPr lang="en-US" sz="2400" b="0" i="0" dirty="0">
                <a:solidFill>
                  <a:srgbClr val="000000"/>
                </a:solidFill>
                <a:effectLst/>
                <a:latin typeface="Century Gothic" panose="020B0502020202020204" pitchFamily="34" charset="0"/>
              </a:rPr>
              <a:t> </a:t>
            </a:r>
            <a:r>
              <a:rPr lang="en-US" sz="2400" b="1" i="0" dirty="0">
                <a:solidFill>
                  <a:srgbClr val="000000"/>
                </a:solidFill>
                <a:effectLst/>
                <a:latin typeface="Century Gothic" panose="020B0502020202020204" pitchFamily="34" charset="0"/>
              </a:rPr>
              <a:t>Media at Persia.</a:t>
            </a:r>
            <a:endParaRPr lang="en-VI" sz="2400" b="1" dirty="0">
              <a:latin typeface="Century Gothic" panose="020B0502020202020204" pitchFamily="34" charset="0"/>
            </a:endParaRPr>
          </a:p>
        </p:txBody>
      </p:sp>
      <p:pic>
        <p:nvPicPr>
          <p:cNvPr id="8" name="Picture 7">
            <a:extLst>
              <a:ext uri="{FF2B5EF4-FFF2-40B4-BE49-F238E27FC236}">
                <a16:creationId xmlns:a16="http://schemas.microsoft.com/office/drawing/2014/main" id="{F00F4DB6-CBC0-4694-8124-708826D57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137" y="161507"/>
            <a:ext cx="4514850" cy="2781300"/>
          </a:xfrm>
          <a:prstGeom prst="rect">
            <a:avLst/>
          </a:prstGeom>
        </p:spPr>
      </p:pic>
      <p:cxnSp>
        <p:nvCxnSpPr>
          <p:cNvPr id="10" name="Straight Connector 9">
            <a:extLst>
              <a:ext uri="{FF2B5EF4-FFF2-40B4-BE49-F238E27FC236}">
                <a16:creationId xmlns:a16="http://schemas.microsoft.com/office/drawing/2014/main" id="{6F712AAA-C4EB-43C5-A15D-15532BF2E987}"/>
              </a:ext>
            </a:extLst>
          </p:cNvPr>
          <p:cNvCxnSpPr/>
          <p:nvPr/>
        </p:nvCxnSpPr>
        <p:spPr>
          <a:xfrm>
            <a:off x="5300662" y="2447925"/>
            <a:ext cx="6291263" cy="0"/>
          </a:xfrm>
          <a:prstGeom prst="line">
            <a:avLst/>
          </a:prstGeom>
          <a:ln w="38100"/>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4A16C35F-73B3-4CE2-AA8F-A3F92C393614}"/>
              </a:ext>
            </a:extLst>
          </p:cNvPr>
          <p:cNvSpPr txBox="1"/>
          <p:nvPr/>
        </p:nvSpPr>
        <p:spPr>
          <a:xfrm>
            <a:off x="5300662" y="3015109"/>
            <a:ext cx="6407943" cy="3539430"/>
          </a:xfrm>
          <a:prstGeom prst="rect">
            <a:avLst/>
          </a:prstGeom>
          <a:solidFill>
            <a:srgbClr val="CC3300">
              <a:alpha val="47451"/>
            </a:srgbClr>
          </a:solidFill>
        </p:spPr>
        <p:txBody>
          <a:bodyPr wrap="square" rtlCol="0">
            <a:spAutoFit/>
          </a:bodyPr>
          <a:lstStyle/>
          <a:p>
            <a:r>
              <a:rPr lang="en-US" sz="2800" dirty="0" err="1"/>
              <a:t>Mapapansin</a:t>
            </a:r>
            <a:r>
              <a:rPr lang="en-US" sz="2800" dirty="0"/>
              <a:t> </a:t>
            </a:r>
            <a:r>
              <a:rPr lang="en-US" sz="2800" dirty="0" err="1"/>
              <a:t>natin</a:t>
            </a:r>
            <a:r>
              <a:rPr lang="en-US" sz="2800" dirty="0"/>
              <a:t> </a:t>
            </a:r>
            <a:r>
              <a:rPr lang="en-US" sz="2800" dirty="0" err="1"/>
              <a:t>na</a:t>
            </a:r>
            <a:r>
              <a:rPr lang="en-US" sz="2800" dirty="0"/>
              <a:t> ang </a:t>
            </a:r>
            <a:r>
              <a:rPr lang="en-US" sz="2800" dirty="0" err="1"/>
              <a:t>Lalaking</a:t>
            </a:r>
            <a:r>
              <a:rPr lang="en-US" sz="2800" dirty="0"/>
              <a:t> </a:t>
            </a:r>
            <a:r>
              <a:rPr lang="en-US" sz="2800" dirty="0" err="1"/>
              <a:t>tupa</a:t>
            </a:r>
            <a:r>
              <a:rPr lang="en-US" sz="2800" dirty="0"/>
              <a:t> </a:t>
            </a:r>
            <a:r>
              <a:rPr lang="en-US" sz="2800" dirty="0" err="1"/>
              <a:t>dito</a:t>
            </a:r>
            <a:r>
              <a:rPr lang="en-US" sz="2800" dirty="0"/>
              <a:t> </a:t>
            </a:r>
            <a:r>
              <a:rPr lang="en-US" sz="2800" dirty="0" err="1"/>
              <a:t>sa</a:t>
            </a:r>
            <a:r>
              <a:rPr lang="en-US" sz="2800" dirty="0"/>
              <a:t> Daniel 8 ay </a:t>
            </a:r>
            <a:r>
              <a:rPr lang="en-US" sz="2800" dirty="0" err="1"/>
              <a:t>kumakatawan</a:t>
            </a:r>
            <a:r>
              <a:rPr lang="en-US" sz="2800" dirty="0"/>
              <a:t> </a:t>
            </a:r>
            <a:r>
              <a:rPr lang="en-US" sz="2800" dirty="0" err="1"/>
              <a:t>sa</a:t>
            </a:r>
            <a:r>
              <a:rPr lang="en-US" sz="2800" dirty="0"/>
              <a:t> </a:t>
            </a:r>
            <a:r>
              <a:rPr lang="en-US" sz="2800" dirty="0" err="1"/>
              <a:t>isang</a:t>
            </a:r>
            <a:r>
              <a:rPr lang="en-US" sz="2800" dirty="0"/>
              <a:t> </a:t>
            </a:r>
            <a:r>
              <a:rPr lang="en-US" sz="2800" dirty="0" err="1"/>
              <a:t>bansa</a:t>
            </a:r>
            <a:r>
              <a:rPr lang="en-US" sz="2800" dirty="0"/>
              <a:t> </a:t>
            </a:r>
            <a:r>
              <a:rPr lang="en-US" sz="2800" dirty="0" err="1"/>
              <a:t>na</a:t>
            </a:r>
            <a:r>
              <a:rPr lang="en-US" sz="2800" dirty="0"/>
              <a:t> </a:t>
            </a:r>
            <a:r>
              <a:rPr lang="en-US" sz="2800" dirty="0" err="1"/>
              <a:t>mayroong</a:t>
            </a:r>
            <a:r>
              <a:rPr lang="en-US" sz="2800" dirty="0"/>
              <a:t> </a:t>
            </a:r>
            <a:r>
              <a:rPr lang="en-US" sz="2800" dirty="0" err="1"/>
              <a:t>dalawang</a:t>
            </a:r>
            <a:r>
              <a:rPr lang="en-US" sz="2800" dirty="0"/>
              <a:t> </a:t>
            </a:r>
            <a:r>
              <a:rPr lang="en-US" sz="2800" dirty="0" err="1"/>
              <a:t>kaharian</a:t>
            </a:r>
            <a:r>
              <a:rPr lang="en-US" sz="2800" dirty="0"/>
              <a:t>. Ang </a:t>
            </a:r>
            <a:r>
              <a:rPr lang="en-US" sz="2800" dirty="0" err="1"/>
              <a:t>medes</a:t>
            </a:r>
            <a:r>
              <a:rPr lang="en-US" sz="2800" dirty="0"/>
              <a:t> at Persia. </a:t>
            </a:r>
            <a:r>
              <a:rPr lang="en-US" sz="2800" dirty="0" err="1"/>
              <a:t>Kaya’t</a:t>
            </a:r>
            <a:r>
              <a:rPr lang="en-US" sz="2800" dirty="0"/>
              <a:t> </a:t>
            </a:r>
            <a:r>
              <a:rPr lang="en-US" sz="2800" dirty="0" err="1"/>
              <a:t>ito</a:t>
            </a:r>
            <a:r>
              <a:rPr lang="en-US" sz="2800" dirty="0"/>
              <a:t> ay </a:t>
            </a:r>
            <a:r>
              <a:rPr lang="en-US" sz="2800" dirty="0" err="1"/>
              <a:t>malinaw</a:t>
            </a:r>
            <a:r>
              <a:rPr lang="en-US" sz="2800" dirty="0"/>
              <a:t> </a:t>
            </a:r>
            <a:r>
              <a:rPr lang="en-US" sz="2800" dirty="0" err="1"/>
              <a:t>na</a:t>
            </a:r>
            <a:r>
              <a:rPr lang="en-US" sz="2800" dirty="0"/>
              <a:t> </a:t>
            </a:r>
            <a:r>
              <a:rPr lang="en-US" sz="2800" dirty="0" err="1"/>
              <a:t>paliwanag</a:t>
            </a:r>
            <a:r>
              <a:rPr lang="en-US" sz="2800" dirty="0"/>
              <a:t> </a:t>
            </a:r>
            <a:r>
              <a:rPr lang="en-US" sz="2800" dirty="0" err="1"/>
              <a:t>sa</a:t>
            </a:r>
            <a:r>
              <a:rPr lang="en-US" sz="2800" dirty="0"/>
              <a:t> </a:t>
            </a:r>
            <a:r>
              <a:rPr lang="en-US" sz="2800" dirty="0" err="1"/>
              <a:t>Apocaipsis</a:t>
            </a:r>
            <a:r>
              <a:rPr lang="en-US" sz="2800" dirty="0"/>
              <a:t> 13:11 </a:t>
            </a:r>
            <a:r>
              <a:rPr lang="en-US" sz="2800" dirty="0" err="1"/>
              <a:t>na</a:t>
            </a:r>
            <a:r>
              <a:rPr lang="en-US" sz="2800" dirty="0"/>
              <a:t> </a:t>
            </a:r>
            <a:r>
              <a:rPr lang="en-US" sz="2800" dirty="0" err="1"/>
              <a:t>ito</a:t>
            </a:r>
            <a:r>
              <a:rPr lang="en-US" sz="2800" dirty="0"/>
              <a:t> ay </a:t>
            </a:r>
            <a:r>
              <a:rPr lang="en-US" sz="2800" dirty="0" err="1"/>
              <a:t>kumakatawan</a:t>
            </a:r>
            <a:r>
              <a:rPr lang="en-US" sz="2800" dirty="0"/>
              <a:t> </a:t>
            </a:r>
            <a:r>
              <a:rPr lang="en-US" sz="2800" dirty="0" err="1"/>
              <a:t>sa</a:t>
            </a:r>
            <a:r>
              <a:rPr lang="en-US" sz="2800" dirty="0"/>
              <a:t> </a:t>
            </a:r>
            <a:r>
              <a:rPr lang="en-US" sz="2800" b="1" dirty="0" err="1"/>
              <a:t>dalawang</a:t>
            </a:r>
            <a:r>
              <a:rPr lang="en-US" sz="2800" b="1" dirty="0"/>
              <a:t> </a:t>
            </a:r>
            <a:r>
              <a:rPr lang="en-US" sz="2800" b="1" dirty="0" err="1"/>
              <a:t>kaharian</a:t>
            </a:r>
            <a:r>
              <a:rPr lang="en-US" sz="2800" b="1" dirty="0"/>
              <a:t> </a:t>
            </a:r>
            <a:r>
              <a:rPr lang="en-US" sz="2800" b="1" dirty="0" err="1"/>
              <a:t>na</a:t>
            </a:r>
            <a:r>
              <a:rPr lang="en-US" sz="2800" b="1" dirty="0"/>
              <a:t> </a:t>
            </a:r>
            <a:r>
              <a:rPr lang="en-US" sz="2800" b="1" dirty="0" err="1"/>
              <a:t>magkasabay</a:t>
            </a:r>
            <a:r>
              <a:rPr lang="en-US" sz="2800" b="1" dirty="0"/>
              <a:t> </a:t>
            </a:r>
            <a:r>
              <a:rPr lang="en-US" sz="2800" b="1" dirty="0" err="1"/>
              <a:t>na</a:t>
            </a:r>
            <a:r>
              <a:rPr lang="en-US" sz="2800" b="1" dirty="0"/>
              <a:t> </a:t>
            </a:r>
            <a:r>
              <a:rPr lang="en-US" sz="2800" b="1" dirty="0" err="1"/>
              <a:t>umiiral</a:t>
            </a:r>
            <a:r>
              <a:rPr lang="en-US" sz="2800" b="1" dirty="0"/>
              <a:t> </a:t>
            </a:r>
            <a:r>
              <a:rPr lang="en-US" sz="2800" b="1" dirty="0" err="1"/>
              <a:t>sa</a:t>
            </a:r>
            <a:r>
              <a:rPr lang="en-US" sz="2800" b="1" dirty="0"/>
              <a:t> </a:t>
            </a:r>
            <a:r>
              <a:rPr lang="en-US" sz="2800" b="1" dirty="0" err="1"/>
              <a:t>loob</a:t>
            </a:r>
            <a:r>
              <a:rPr lang="en-US" sz="2800" b="1" dirty="0"/>
              <a:t> ng </a:t>
            </a:r>
            <a:r>
              <a:rPr lang="en-US" sz="2800" b="1" dirty="0" err="1"/>
              <a:t>isang</a:t>
            </a:r>
            <a:r>
              <a:rPr lang="en-US" sz="2800" b="1" dirty="0"/>
              <a:t> </a:t>
            </a:r>
            <a:r>
              <a:rPr lang="en-US" sz="2800" b="1" dirty="0" err="1"/>
              <a:t>bansa</a:t>
            </a:r>
            <a:r>
              <a:rPr lang="en-US" sz="2800" b="1" dirty="0"/>
              <a:t>.</a:t>
            </a:r>
            <a:endParaRPr lang="en-VI" sz="2800" b="1" dirty="0"/>
          </a:p>
        </p:txBody>
      </p:sp>
    </p:spTree>
    <p:extLst>
      <p:ext uri="{BB962C8B-B14F-4D97-AF65-F5344CB8AC3E}">
        <p14:creationId xmlns:p14="http://schemas.microsoft.com/office/powerpoint/2010/main" val="3255280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037AB9-8672-4355-8718-4811F7CC3C03}"/>
              </a:ext>
            </a:extLst>
          </p:cNvPr>
          <p:cNvSpPr txBox="1"/>
          <p:nvPr/>
        </p:nvSpPr>
        <p:spPr>
          <a:xfrm>
            <a:off x="466725" y="381000"/>
            <a:ext cx="8410575" cy="954107"/>
          </a:xfrm>
          <a:prstGeom prst="rect">
            <a:avLst/>
          </a:prstGeom>
          <a:noFill/>
        </p:spPr>
        <p:txBody>
          <a:bodyPr wrap="square" rtlCol="0">
            <a:spAutoFit/>
          </a:bodyPr>
          <a:lstStyle/>
          <a:p>
            <a:r>
              <a:rPr lang="en-US" sz="2800" dirty="0" err="1">
                <a:solidFill>
                  <a:schemeClr val="accent1">
                    <a:lumMod val="50000"/>
                  </a:schemeClr>
                </a:solidFill>
                <a:latin typeface="Arial Black" panose="020B0A04020102020204" pitchFamily="34" charset="0"/>
              </a:rPr>
              <a:t>Bakit</a:t>
            </a:r>
            <a:r>
              <a:rPr lang="en-US" sz="2800" dirty="0">
                <a:solidFill>
                  <a:schemeClr val="accent1">
                    <a:lumMod val="50000"/>
                  </a:schemeClr>
                </a:solidFill>
                <a:latin typeface="Arial Black" panose="020B0A04020102020204" pitchFamily="34" charset="0"/>
              </a:rPr>
              <a:t> ang </a:t>
            </a:r>
            <a:r>
              <a:rPr lang="en-US" sz="2800" dirty="0" err="1">
                <a:solidFill>
                  <a:schemeClr val="accent1">
                    <a:lumMod val="50000"/>
                  </a:schemeClr>
                </a:solidFill>
                <a:latin typeface="Arial Black" panose="020B0A04020102020204" pitchFamily="34" charset="0"/>
              </a:rPr>
              <a:t>mga</a:t>
            </a:r>
            <a:r>
              <a:rPr lang="en-US" sz="2800" dirty="0">
                <a:solidFill>
                  <a:schemeClr val="accent1">
                    <a:lumMod val="50000"/>
                  </a:schemeClr>
                </a:solidFill>
                <a:latin typeface="Arial Black" panose="020B0A04020102020204" pitchFamily="34" charset="0"/>
              </a:rPr>
              <a:t> </a:t>
            </a:r>
            <a:r>
              <a:rPr lang="en-US" sz="2800" dirty="0" err="1">
                <a:solidFill>
                  <a:schemeClr val="accent1">
                    <a:lumMod val="50000"/>
                  </a:schemeClr>
                </a:solidFill>
                <a:latin typeface="Arial Black" panose="020B0A04020102020204" pitchFamily="34" charset="0"/>
              </a:rPr>
              <a:t>sunngay</a:t>
            </a:r>
            <a:r>
              <a:rPr lang="en-US" sz="2800" dirty="0">
                <a:solidFill>
                  <a:schemeClr val="accent1">
                    <a:lumMod val="50000"/>
                  </a:schemeClr>
                </a:solidFill>
                <a:latin typeface="Arial Black" panose="020B0A04020102020204" pitchFamily="34" charset="0"/>
              </a:rPr>
              <a:t> </a:t>
            </a:r>
            <a:r>
              <a:rPr lang="en-US" sz="2800" dirty="0" err="1">
                <a:solidFill>
                  <a:schemeClr val="accent1">
                    <a:lumMod val="50000"/>
                  </a:schemeClr>
                </a:solidFill>
                <a:latin typeface="Arial Black" panose="020B0A04020102020204" pitchFamily="34" charset="0"/>
              </a:rPr>
              <a:t>nito</a:t>
            </a:r>
            <a:r>
              <a:rPr lang="en-US" sz="2800" dirty="0">
                <a:solidFill>
                  <a:schemeClr val="accent1">
                    <a:lumMod val="50000"/>
                  </a:schemeClr>
                </a:solidFill>
                <a:latin typeface="Arial Black" panose="020B0A04020102020204" pitchFamily="34" charset="0"/>
              </a:rPr>
              <a:t> ay </a:t>
            </a:r>
            <a:r>
              <a:rPr lang="en-US" sz="2800" dirty="0" err="1">
                <a:solidFill>
                  <a:schemeClr val="accent1">
                    <a:lumMod val="50000"/>
                  </a:schemeClr>
                </a:solidFill>
                <a:latin typeface="Arial Black" panose="020B0A04020102020204" pitchFamily="34" charset="0"/>
              </a:rPr>
              <a:t>tulad</a:t>
            </a:r>
            <a:r>
              <a:rPr lang="en-US" sz="2800" dirty="0">
                <a:solidFill>
                  <a:schemeClr val="accent1">
                    <a:lumMod val="50000"/>
                  </a:schemeClr>
                </a:solidFill>
                <a:latin typeface="Arial Black" panose="020B0A04020102020204" pitchFamily="34" charset="0"/>
              </a:rPr>
              <a:t> ng </a:t>
            </a:r>
            <a:r>
              <a:rPr lang="en-US" sz="2800" dirty="0" err="1">
                <a:solidFill>
                  <a:schemeClr val="accent1">
                    <a:lumMod val="50000"/>
                  </a:schemeClr>
                </a:solidFill>
                <a:latin typeface="Arial Black" panose="020B0A04020102020204" pitchFamily="34" charset="0"/>
              </a:rPr>
              <a:t>sa</a:t>
            </a:r>
            <a:r>
              <a:rPr lang="en-US" sz="2800" dirty="0">
                <a:solidFill>
                  <a:schemeClr val="accent1">
                    <a:lumMod val="50000"/>
                  </a:schemeClr>
                </a:solidFill>
                <a:latin typeface="Arial Black" panose="020B0A04020102020204" pitchFamily="34" charset="0"/>
              </a:rPr>
              <a:t> </a:t>
            </a:r>
            <a:r>
              <a:rPr lang="en-US" sz="2800" dirty="0" err="1">
                <a:solidFill>
                  <a:schemeClr val="accent1">
                    <a:lumMod val="50000"/>
                  </a:schemeClr>
                </a:solidFill>
                <a:latin typeface="Arial Black" panose="020B0A04020102020204" pitchFamily="34" charset="0"/>
              </a:rPr>
              <a:t>Kordero</a:t>
            </a:r>
            <a:r>
              <a:rPr lang="en-US" sz="2800" dirty="0">
                <a:solidFill>
                  <a:schemeClr val="accent1">
                    <a:lumMod val="50000"/>
                  </a:schemeClr>
                </a:solidFill>
                <a:latin typeface="Arial Black" panose="020B0A04020102020204" pitchFamily="34" charset="0"/>
              </a:rPr>
              <a:t>?</a:t>
            </a:r>
            <a:endParaRPr lang="en-VI" sz="2800" dirty="0">
              <a:solidFill>
                <a:schemeClr val="accent1">
                  <a:lumMod val="50000"/>
                </a:schemeClr>
              </a:solidFill>
              <a:latin typeface="Arial Black" panose="020B0A04020102020204" pitchFamily="34" charset="0"/>
            </a:endParaRPr>
          </a:p>
        </p:txBody>
      </p:sp>
      <p:sp>
        <p:nvSpPr>
          <p:cNvPr id="3" name="TextBox 2">
            <a:extLst>
              <a:ext uri="{FF2B5EF4-FFF2-40B4-BE49-F238E27FC236}">
                <a16:creationId xmlns:a16="http://schemas.microsoft.com/office/drawing/2014/main" id="{A2C88866-1D95-436D-904D-716E137986CD}"/>
              </a:ext>
            </a:extLst>
          </p:cNvPr>
          <p:cNvSpPr txBox="1"/>
          <p:nvPr/>
        </p:nvSpPr>
        <p:spPr>
          <a:xfrm>
            <a:off x="466725" y="1466850"/>
            <a:ext cx="10420350" cy="1815882"/>
          </a:xfrm>
          <a:prstGeom prst="rect">
            <a:avLst/>
          </a:prstGeom>
          <a:noFill/>
        </p:spPr>
        <p:txBody>
          <a:bodyPr wrap="square" rtlCol="0">
            <a:spAutoFit/>
          </a:bodyPr>
          <a:lstStyle/>
          <a:p>
            <a:r>
              <a:rPr lang="en-US" sz="2800" dirty="0">
                <a:latin typeface="Century Gothic" panose="020B0502020202020204" pitchFamily="34" charset="0"/>
              </a:rPr>
              <a:t>Sa </a:t>
            </a:r>
            <a:r>
              <a:rPr lang="en-US" sz="2800" dirty="0" err="1">
                <a:latin typeface="Century Gothic" panose="020B0502020202020204" pitchFamily="34" charset="0"/>
              </a:rPr>
              <a:t>aklat</a:t>
            </a:r>
            <a:r>
              <a:rPr lang="en-US" sz="2800" dirty="0">
                <a:latin typeface="Century Gothic" panose="020B0502020202020204" pitchFamily="34" charset="0"/>
              </a:rPr>
              <a:t> ng </a:t>
            </a:r>
            <a:r>
              <a:rPr lang="en-US" sz="2800" b="1" dirty="0" err="1">
                <a:latin typeface="Century Gothic" panose="020B0502020202020204" pitchFamily="34" charset="0"/>
              </a:rPr>
              <a:t>Apocalipsis</a:t>
            </a:r>
            <a:r>
              <a:rPr lang="en-US" sz="2800" b="1" dirty="0">
                <a:latin typeface="Century Gothic" panose="020B0502020202020204" pitchFamily="34" charset="0"/>
              </a:rPr>
              <a:t> </a:t>
            </a:r>
            <a:r>
              <a:rPr lang="en-US" sz="2800" dirty="0">
                <a:latin typeface="Century Gothic" panose="020B0502020202020204" pitchFamily="34" charset="0"/>
              </a:rPr>
              <a:t>ang </a:t>
            </a:r>
            <a:r>
              <a:rPr lang="en-US" sz="2800" dirty="0" err="1">
                <a:latin typeface="Century Gothic" panose="020B0502020202020204" pitchFamily="34" charset="0"/>
              </a:rPr>
              <a:t>salitang</a:t>
            </a:r>
            <a:r>
              <a:rPr lang="en-US" sz="2800" dirty="0">
                <a:latin typeface="Century Gothic" panose="020B0502020202020204" pitchFamily="34" charset="0"/>
              </a:rPr>
              <a:t> </a:t>
            </a:r>
            <a:r>
              <a:rPr lang="en-US" sz="2800" dirty="0" err="1">
                <a:latin typeface="Century Gothic" panose="020B0502020202020204" pitchFamily="34" charset="0"/>
              </a:rPr>
              <a:t>Kordero</a:t>
            </a:r>
            <a:r>
              <a:rPr lang="en-US" sz="2800" dirty="0">
                <a:latin typeface="Century Gothic" panose="020B0502020202020204" pitchFamily="34" charset="0"/>
              </a:rPr>
              <a:t> ay </a:t>
            </a:r>
            <a:r>
              <a:rPr lang="en-US" sz="2800" dirty="0" err="1">
                <a:latin typeface="Century Gothic" panose="020B0502020202020204" pitchFamily="34" charset="0"/>
              </a:rPr>
              <a:t>ginamit</a:t>
            </a:r>
            <a:r>
              <a:rPr lang="en-US" sz="2800" dirty="0">
                <a:latin typeface="Century Gothic" panose="020B0502020202020204" pitchFamily="34" charset="0"/>
              </a:rPr>
              <a:t> ng </a:t>
            </a:r>
            <a:r>
              <a:rPr lang="en-US" sz="2800" b="1" dirty="0">
                <a:latin typeface="Century Gothic" panose="020B0502020202020204" pitchFamily="34" charset="0"/>
              </a:rPr>
              <a:t>29 </a:t>
            </a:r>
            <a:r>
              <a:rPr lang="en-US" sz="2800" b="1" dirty="0" err="1">
                <a:latin typeface="Century Gothic" panose="020B0502020202020204" pitchFamily="34" charset="0"/>
              </a:rPr>
              <a:t>na</a:t>
            </a:r>
            <a:r>
              <a:rPr lang="en-US" sz="2800" b="1" dirty="0">
                <a:latin typeface="Century Gothic" panose="020B0502020202020204" pitchFamily="34" charset="0"/>
              </a:rPr>
              <a:t> </a:t>
            </a:r>
            <a:r>
              <a:rPr lang="en-US" sz="2800" b="1" dirty="0" err="1">
                <a:latin typeface="Century Gothic" panose="020B0502020202020204" pitchFamily="34" charset="0"/>
              </a:rPr>
              <a:t>beses</a:t>
            </a:r>
            <a:r>
              <a:rPr lang="en-US" sz="2800" dirty="0">
                <a:latin typeface="Century Gothic" panose="020B0502020202020204" pitchFamily="34" charset="0"/>
              </a:rPr>
              <a:t>, at </a:t>
            </a:r>
            <a:r>
              <a:rPr lang="en-US" sz="2800" dirty="0" err="1">
                <a:latin typeface="Century Gothic" panose="020B0502020202020204" pitchFamily="34" charset="0"/>
              </a:rPr>
              <a:t>sa</a:t>
            </a:r>
            <a:r>
              <a:rPr lang="en-US" sz="2800" dirty="0">
                <a:latin typeface="Century Gothic" panose="020B0502020202020204" pitchFamily="34" charset="0"/>
              </a:rPr>
              <a:t> 28 doon </a:t>
            </a:r>
            <a:r>
              <a:rPr lang="en-US" sz="2800" dirty="0" err="1">
                <a:latin typeface="Century Gothic" panose="020B0502020202020204" pitchFamily="34" charset="0"/>
              </a:rPr>
              <a:t>itoy</a:t>
            </a:r>
            <a:r>
              <a:rPr lang="en-US" sz="2800" dirty="0">
                <a:latin typeface="Century Gothic" panose="020B0502020202020204" pitchFamily="34" charset="0"/>
              </a:rPr>
              <a:t> </a:t>
            </a:r>
            <a:r>
              <a:rPr lang="en-US" sz="2800" dirty="0" err="1">
                <a:latin typeface="Century Gothic" panose="020B0502020202020204" pitchFamily="34" charset="0"/>
              </a:rPr>
              <a:t>tumutukoy</a:t>
            </a:r>
            <a:r>
              <a:rPr lang="en-US" sz="2800" dirty="0">
                <a:latin typeface="Century Gothic" panose="020B0502020202020204" pitchFamily="34" charset="0"/>
              </a:rPr>
              <a:t> kay </a:t>
            </a:r>
            <a:r>
              <a:rPr lang="en-US" sz="2800" dirty="0" err="1">
                <a:latin typeface="Century Gothic" panose="020B0502020202020204" pitchFamily="34" charset="0"/>
              </a:rPr>
              <a:t>Kristo</a:t>
            </a:r>
            <a:r>
              <a:rPr lang="en-US" sz="2800" dirty="0">
                <a:latin typeface="Century Gothic" panose="020B0502020202020204" pitchFamily="34" charset="0"/>
              </a:rPr>
              <a:t>. </a:t>
            </a:r>
            <a:r>
              <a:rPr lang="en-US" sz="2800" dirty="0" err="1">
                <a:latin typeface="Century Gothic" panose="020B0502020202020204" pitchFamily="34" charset="0"/>
              </a:rPr>
              <a:t>Ngunit</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pagkakataong</a:t>
            </a:r>
            <a:r>
              <a:rPr lang="en-US" sz="2800" dirty="0">
                <a:latin typeface="Century Gothic" panose="020B0502020202020204" pitchFamily="34" charset="0"/>
              </a:rPr>
              <a:t> </a:t>
            </a:r>
            <a:r>
              <a:rPr lang="en-US" sz="2800" dirty="0" err="1">
                <a:latin typeface="Century Gothic" panose="020B0502020202020204" pitchFamily="34" charset="0"/>
              </a:rPr>
              <a:t>ito</a:t>
            </a:r>
            <a:r>
              <a:rPr lang="en-US" sz="2800" dirty="0">
                <a:latin typeface="Century Gothic" panose="020B0502020202020204" pitchFamily="34" charset="0"/>
              </a:rPr>
              <a:t>, </a:t>
            </a:r>
            <a:r>
              <a:rPr lang="en-US" sz="2800" dirty="0" err="1">
                <a:latin typeface="Century Gothic" panose="020B0502020202020204" pitchFamily="34" charset="0"/>
              </a:rPr>
              <a:t>ito</a:t>
            </a:r>
            <a:r>
              <a:rPr lang="en-US" sz="2800" dirty="0">
                <a:latin typeface="Century Gothic" panose="020B0502020202020204" pitchFamily="34" charset="0"/>
              </a:rPr>
              <a:t> kaya ay </a:t>
            </a:r>
            <a:r>
              <a:rPr lang="en-US" sz="2800" dirty="0" err="1">
                <a:latin typeface="Century Gothic" panose="020B0502020202020204" pitchFamily="34" charset="0"/>
              </a:rPr>
              <a:t>tumutukoy</a:t>
            </a:r>
            <a:r>
              <a:rPr lang="en-US" sz="2800" dirty="0">
                <a:latin typeface="Century Gothic" panose="020B0502020202020204" pitchFamily="34" charset="0"/>
              </a:rPr>
              <a:t> din </a:t>
            </a:r>
            <a:r>
              <a:rPr lang="en-US" sz="2800" dirty="0" err="1">
                <a:latin typeface="Century Gothic" panose="020B0502020202020204" pitchFamily="34" charset="0"/>
              </a:rPr>
              <a:t>kayKristo</a:t>
            </a:r>
            <a:r>
              <a:rPr lang="en-US" sz="2800" dirty="0">
                <a:latin typeface="Century Gothic" panose="020B0502020202020204" pitchFamily="34" charset="0"/>
              </a:rPr>
              <a:t>?</a:t>
            </a:r>
            <a:endParaRPr lang="en-VI" sz="2800" dirty="0">
              <a:latin typeface="Century Gothic" panose="020B0502020202020204" pitchFamily="34" charset="0"/>
            </a:endParaRPr>
          </a:p>
        </p:txBody>
      </p:sp>
      <p:sp>
        <p:nvSpPr>
          <p:cNvPr id="4" name="TextBox 3">
            <a:extLst>
              <a:ext uri="{FF2B5EF4-FFF2-40B4-BE49-F238E27FC236}">
                <a16:creationId xmlns:a16="http://schemas.microsoft.com/office/drawing/2014/main" id="{D72AA6AE-1EBB-4007-BEFF-002F8BD88CBC}"/>
              </a:ext>
            </a:extLst>
          </p:cNvPr>
          <p:cNvSpPr txBox="1"/>
          <p:nvPr/>
        </p:nvSpPr>
        <p:spPr>
          <a:xfrm>
            <a:off x="466725" y="3414475"/>
            <a:ext cx="10982325" cy="3170099"/>
          </a:xfrm>
          <a:prstGeom prst="rect">
            <a:avLst/>
          </a:prstGeom>
          <a:noFill/>
        </p:spPr>
        <p:txBody>
          <a:bodyPr wrap="square" rtlCol="0">
            <a:spAutoFit/>
          </a:bodyPr>
          <a:lstStyle/>
          <a:p>
            <a:r>
              <a:rPr lang="en-US" sz="2000" dirty="0" err="1">
                <a:latin typeface="Century Gothic" panose="020B0502020202020204" pitchFamily="34" charset="0"/>
              </a:rPr>
              <a:t>Nauunawaan</a:t>
            </a:r>
            <a:r>
              <a:rPr lang="en-US" sz="2000" dirty="0">
                <a:latin typeface="Century Gothic" panose="020B0502020202020204" pitchFamily="34" charset="0"/>
              </a:rPr>
              <a:t> </a:t>
            </a:r>
            <a:r>
              <a:rPr lang="en-US" sz="2000" dirty="0" err="1">
                <a:latin typeface="Century Gothic" panose="020B0502020202020204" pitchFamily="34" charset="0"/>
              </a:rPr>
              <a:t>natin</a:t>
            </a:r>
            <a:r>
              <a:rPr lang="en-US" sz="2000" dirty="0">
                <a:latin typeface="Century Gothic" panose="020B0502020202020204" pitchFamily="34" charset="0"/>
              </a:rPr>
              <a:t> </a:t>
            </a:r>
            <a:r>
              <a:rPr lang="en-US" sz="2000" dirty="0" err="1">
                <a:latin typeface="Century Gothic" panose="020B0502020202020204" pitchFamily="34" charset="0"/>
              </a:rPr>
              <a:t>na</a:t>
            </a:r>
            <a:r>
              <a:rPr lang="en-US" sz="2000" dirty="0">
                <a:latin typeface="Century Gothic" panose="020B0502020202020204" pitchFamily="34" charset="0"/>
              </a:rPr>
              <a:t> ang </a:t>
            </a:r>
            <a:r>
              <a:rPr lang="en-US" sz="2000" dirty="0" err="1">
                <a:latin typeface="Century Gothic" panose="020B0502020202020204" pitchFamily="34" charset="0"/>
              </a:rPr>
              <a:t>sungay</a:t>
            </a:r>
            <a:r>
              <a:rPr lang="en-US" sz="2000" dirty="0">
                <a:latin typeface="Century Gothic" panose="020B0502020202020204" pitchFamily="34" charset="0"/>
              </a:rPr>
              <a:t> </a:t>
            </a:r>
            <a:r>
              <a:rPr lang="en-US" sz="2000" dirty="0" err="1">
                <a:latin typeface="Century Gothic" panose="020B0502020202020204" pitchFamily="34" charset="0"/>
              </a:rPr>
              <a:t>na</a:t>
            </a:r>
            <a:r>
              <a:rPr lang="en-US" sz="2000" dirty="0">
                <a:latin typeface="Century Gothic" panose="020B0502020202020204" pitchFamily="34" charset="0"/>
              </a:rPr>
              <a:t> </a:t>
            </a:r>
            <a:r>
              <a:rPr lang="en-US" sz="2000" dirty="0" err="1">
                <a:latin typeface="Century Gothic" panose="020B0502020202020204" pitchFamily="34" charset="0"/>
              </a:rPr>
              <a:t>katulad</a:t>
            </a:r>
            <a:r>
              <a:rPr lang="en-US" sz="2000" dirty="0">
                <a:latin typeface="Century Gothic" panose="020B0502020202020204" pitchFamily="34" charset="0"/>
              </a:rPr>
              <a:t> ng </a:t>
            </a:r>
            <a:r>
              <a:rPr lang="en-US" sz="2000" dirty="0" err="1">
                <a:latin typeface="Century Gothic" panose="020B0502020202020204" pitchFamily="34" charset="0"/>
              </a:rPr>
              <a:t>sa</a:t>
            </a:r>
            <a:r>
              <a:rPr lang="en-US" sz="2000" dirty="0">
                <a:latin typeface="Century Gothic" panose="020B0502020202020204" pitchFamily="34" charset="0"/>
              </a:rPr>
              <a:t> </a:t>
            </a:r>
            <a:r>
              <a:rPr lang="en-US" sz="2000" dirty="0" err="1">
                <a:latin typeface="Century Gothic" panose="020B0502020202020204" pitchFamily="34" charset="0"/>
              </a:rPr>
              <a:t>Kordero</a:t>
            </a:r>
            <a:r>
              <a:rPr lang="en-US" sz="2000" dirty="0">
                <a:latin typeface="Century Gothic" panose="020B0502020202020204" pitchFamily="34" charset="0"/>
              </a:rPr>
              <a:t> ay </a:t>
            </a:r>
            <a:r>
              <a:rPr lang="en-US" sz="2000" dirty="0" err="1">
                <a:latin typeface="Century Gothic" panose="020B0502020202020204" pitchFamily="34" charset="0"/>
              </a:rPr>
              <a:t>kabaliktaran</a:t>
            </a:r>
            <a:r>
              <a:rPr lang="en-US" sz="2000" dirty="0">
                <a:latin typeface="Century Gothic" panose="020B0502020202020204" pitchFamily="34" charset="0"/>
              </a:rPr>
              <a:t> ng </a:t>
            </a:r>
            <a:r>
              <a:rPr lang="en-US" sz="2000" dirty="0" err="1">
                <a:latin typeface="Century Gothic" panose="020B0502020202020204" pitchFamily="34" charset="0"/>
              </a:rPr>
              <a:t>boses</a:t>
            </a:r>
            <a:r>
              <a:rPr lang="en-US" sz="2000" dirty="0">
                <a:latin typeface="Century Gothic" panose="020B0502020202020204" pitchFamily="34" charset="0"/>
              </a:rPr>
              <a:t> ng Dragon. </a:t>
            </a:r>
            <a:r>
              <a:rPr lang="en-US" sz="2000" dirty="0" err="1">
                <a:latin typeface="Century Gothic" panose="020B0502020202020204" pitchFamily="34" charset="0"/>
              </a:rPr>
              <a:t>Itong</a:t>
            </a:r>
            <a:r>
              <a:rPr lang="en-US" sz="2000" dirty="0">
                <a:latin typeface="Century Gothic" panose="020B0502020202020204" pitchFamily="34" charset="0"/>
              </a:rPr>
              <a:t> </a:t>
            </a:r>
            <a:r>
              <a:rPr lang="en-US" sz="2000" dirty="0" err="1">
                <a:latin typeface="Century Gothic" panose="020B0502020202020204" pitchFamily="34" charset="0"/>
              </a:rPr>
              <a:t>hayop</a:t>
            </a:r>
            <a:r>
              <a:rPr lang="en-US" sz="2000" dirty="0">
                <a:latin typeface="Century Gothic" panose="020B0502020202020204" pitchFamily="34" charset="0"/>
              </a:rPr>
              <a:t> </a:t>
            </a:r>
            <a:r>
              <a:rPr lang="en-US" sz="2000" dirty="0" err="1">
                <a:latin typeface="Century Gothic" panose="020B0502020202020204" pitchFamily="34" charset="0"/>
              </a:rPr>
              <a:t>na</a:t>
            </a:r>
            <a:r>
              <a:rPr lang="en-US" sz="2000" dirty="0">
                <a:latin typeface="Century Gothic" panose="020B0502020202020204" pitchFamily="34" charset="0"/>
              </a:rPr>
              <a:t> may </a:t>
            </a:r>
            <a:r>
              <a:rPr lang="en-US" sz="2000" dirty="0" err="1">
                <a:latin typeface="Century Gothic" panose="020B0502020202020204" pitchFamily="34" charset="0"/>
              </a:rPr>
              <a:t>sungay</a:t>
            </a:r>
            <a:r>
              <a:rPr lang="en-US" sz="2000" dirty="0">
                <a:latin typeface="Century Gothic" panose="020B0502020202020204" pitchFamily="34" charset="0"/>
              </a:rPr>
              <a:t> </a:t>
            </a:r>
            <a:r>
              <a:rPr lang="en-US" sz="2000" dirty="0" err="1">
                <a:latin typeface="Century Gothic" panose="020B0502020202020204" pitchFamily="34" charset="0"/>
              </a:rPr>
              <a:t>na</a:t>
            </a:r>
            <a:r>
              <a:rPr lang="en-US" sz="2000" dirty="0">
                <a:latin typeface="Century Gothic" panose="020B0502020202020204" pitchFamily="34" charset="0"/>
              </a:rPr>
              <a:t> </a:t>
            </a:r>
            <a:r>
              <a:rPr lang="en-US" sz="2000" dirty="0" err="1">
                <a:latin typeface="Century Gothic" panose="020B0502020202020204" pitchFamily="34" charset="0"/>
              </a:rPr>
              <a:t>katulad</a:t>
            </a:r>
            <a:r>
              <a:rPr lang="en-US" sz="2000" dirty="0">
                <a:latin typeface="Century Gothic" panose="020B0502020202020204" pitchFamily="34" charset="0"/>
              </a:rPr>
              <a:t> ng </a:t>
            </a:r>
            <a:r>
              <a:rPr lang="en-US" sz="2000" dirty="0" err="1">
                <a:latin typeface="Century Gothic" panose="020B0502020202020204" pitchFamily="34" charset="0"/>
              </a:rPr>
              <a:t>sa</a:t>
            </a:r>
            <a:r>
              <a:rPr lang="en-US" sz="2000" dirty="0">
                <a:latin typeface="Century Gothic" panose="020B0502020202020204" pitchFamily="34" charset="0"/>
              </a:rPr>
              <a:t> </a:t>
            </a:r>
            <a:r>
              <a:rPr lang="en-US" sz="2000" dirty="0" err="1">
                <a:latin typeface="Century Gothic" panose="020B0502020202020204" pitchFamily="34" charset="0"/>
              </a:rPr>
              <a:t>Kordero</a:t>
            </a:r>
            <a:r>
              <a:rPr lang="en-US" sz="2000" dirty="0">
                <a:latin typeface="Century Gothic" panose="020B0502020202020204" pitchFamily="34" charset="0"/>
              </a:rPr>
              <a:t> </a:t>
            </a:r>
            <a:r>
              <a:rPr lang="en-US" sz="2000" b="1" dirty="0" err="1">
                <a:latin typeface="Century Gothic" panose="020B0502020202020204" pitchFamily="34" charset="0"/>
              </a:rPr>
              <a:t>ngunit</a:t>
            </a:r>
            <a:r>
              <a:rPr lang="en-US" sz="2000" dirty="0">
                <a:latin typeface="Century Gothic" panose="020B0502020202020204" pitchFamily="34" charset="0"/>
              </a:rPr>
              <a:t> </a:t>
            </a:r>
            <a:r>
              <a:rPr lang="en-US" sz="2000" dirty="0" err="1">
                <a:latin typeface="Century Gothic" panose="020B0502020202020204" pitchFamily="34" charset="0"/>
              </a:rPr>
              <a:t>nagsasalita</a:t>
            </a:r>
            <a:r>
              <a:rPr lang="en-US" sz="2000" dirty="0">
                <a:latin typeface="Century Gothic" panose="020B0502020202020204" pitchFamily="34" charset="0"/>
              </a:rPr>
              <a:t> </a:t>
            </a:r>
            <a:r>
              <a:rPr lang="en-US" sz="2000" dirty="0" err="1">
                <a:latin typeface="Century Gothic" panose="020B0502020202020204" pitchFamily="34" charset="0"/>
              </a:rPr>
              <a:t>na</a:t>
            </a:r>
            <a:r>
              <a:rPr lang="en-US" sz="2000" dirty="0">
                <a:latin typeface="Century Gothic" panose="020B0502020202020204" pitchFamily="34" charset="0"/>
              </a:rPr>
              <a:t> </a:t>
            </a:r>
            <a:r>
              <a:rPr lang="en-US" sz="2000" dirty="0" err="1">
                <a:latin typeface="Century Gothic" panose="020B0502020202020204" pitchFamily="34" charset="0"/>
              </a:rPr>
              <a:t>katulad</a:t>
            </a:r>
            <a:r>
              <a:rPr lang="en-US" sz="2000" dirty="0">
                <a:latin typeface="Century Gothic" panose="020B0502020202020204" pitchFamily="34" charset="0"/>
              </a:rPr>
              <a:t> ng Dragon. </a:t>
            </a:r>
            <a:r>
              <a:rPr lang="en-US" sz="2000" dirty="0" err="1">
                <a:latin typeface="Century Gothic" panose="020B0502020202020204" pitchFamily="34" charset="0"/>
              </a:rPr>
              <a:t>Malinaw</a:t>
            </a:r>
            <a:r>
              <a:rPr lang="en-US" sz="2000" dirty="0">
                <a:latin typeface="Century Gothic" panose="020B0502020202020204" pitchFamily="34" charset="0"/>
              </a:rPr>
              <a:t> </a:t>
            </a:r>
            <a:r>
              <a:rPr lang="en-US" sz="2000" dirty="0" err="1">
                <a:latin typeface="Century Gothic" panose="020B0502020202020204" pitchFamily="34" charset="0"/>
              </a:rPr>
              <a:t>na</a:t>
            </a:r>
            <a:r>
              <a:rPr lang="en-US" sz="2000" dirty="0">
                <a:latin typeface="Century Gothic" panose="020B0502020202020204" pitchFamily="34" charset="0"/>
              </a:rPr>
              <a:t> ang </a:t>
            </a:r>
            <a:r>
              <a:rPr lang="en-US" sz="2000" dirty="0" err="1">
                <a:latin typeface="Century Gothic" panose="020B0502020202020204" pitchFamily="34" charset="0"/>
              </a:rPr>
              <a:t>ibig</a:t>
            </a:r>
            <a:r>
              <a:rPr lang="en-US" sz="2000" dirty="0">
                <a:latin typeface="Century Gothic" panose="020B0502020202020204" pitchFamily="34" charset="0"/>
              </a:rPr>
              <a:t> </a:t>
            </a:r>
            <a:r>
              <a:rPr lang="en-US" sz="2000" dirty="0" err="1">
                <a:latin typeface="Century Gothic" panose="020B0502020202020204" pitchFamily="34" charset="0"/>
              </a:rPr>
              <a:t>sabihin</a:t>
            </a:r>
            <a:r>
              <a:rPr lang="en-US" sz="2000" dirty="0">
                <a:latin typeface="Century Gothic" panose="020B0502020202020204" pitchFamily="34" charset="0"/>
              </a:rPr>
              <a:t> </a:t>
            </a:r>
            <a:r>
              <a:rPr lang="en-US" sz="2000" dirty="0" err="1">
                <a:latin typeface="Century Gothic" panose="020B0502020202020204" pitchFamily="34" charset="0"/>
              </a:rPr>
              <a:t>sa</a:t>
            </a:r>
            <a:r>
              <a:rPr lang="en-US" sz="2000" dirty="0">
                <a:latin typeface="Century Gothic" panose="020B0502020202020204" pitchFamily="34" charset="0"/>
              </a:rPr>
              <a:t> </a:t>
            </a:r>
            <a:r>
              <a:rPr lang="en-US" sz="2000" dirty="0" err="1">
                <a:latin typeface="Century Gothic" panose="020B0502020202020204" pitchFamily="34" charset="0"/>
              </a:rPr>
              <a:t>Apocalipsis</a:t>
            </a:r>
            <a:r>
              <a:rPr lang="en-US" sz="2000" dirty="0">
                <a:latin typeface="Century Gothic" panose="020B0502020202020204" pitchFamily="34" charset="0"/>
              </a:rPr>
              <a:t> 13:11 ng </a:t>
            </a:r>
            <a:r>
              <a:rPr lang="en-US" sz="2000" dirty="0" err="1">
                <a:latin typeface="Century Gothic" panose="020B0502020202020204" pitchFamily="34" charset="0"/>
              </a:rPr>
              <a:t>dalawang</a:t>
            </a:r>
            <a:r>
              <a:rPr lang="en-US" sz="2000" dirty="0">
                <a:latin typeface="Century Gothic" panose="020B0502020202020204" pitchFamily="34" charset="0"/>
              </a:rPr>
              <a:t> </a:t>
            </a:r>
            <a:r>
              <a:rPr lang="en-US" sz="2000" dirty="0" err="1">
                <a:latin typeface="Century Gothic" panose="020B0502020202020204" pitchFamily="34" charset="0"/>
              </a:rPr>
              <a:t>sungay</a:t>
            </a:r>
            <a:r>
              <a:rPr lang="en-US" sz="2000" dirty="0">
                <a:latin typeface="Century Gothic" panose="020B0502020202020204" pitchFamily="34" charset="0"/>
              </a:rPr>
              <a:t> </a:t>
            </a:r>
            <a:r>
              <a:rPr lang="en-US" sz="2000" dirty="0" err="1">
                <a:latin typeface="Century Gothic" panose="020B0502020202020204" pitchFamily="34" charset="0"/>
              </a:rPr>
              <a:t>na</a:t>
            </a:r>
            <a:r>
              <a:rPr lang="en-US" sz="2000" dirty="0">
                <a:latin typeface="Century Gothic" panose="020B0502020202020204" pitchFamily="34" charset="0"/>
              </a:rPr>
              <a:t> </a:t>
            </a:r>
            <a:r>
              <a:rPr lang="en-US" sz="2000" dirty="0" err="1">
                <a:latin typeface="Century Gothic" panose="020B0502020202020204" pitchFamily="34" charset="0"/>
              </a:rPr>
              <a:t>katulalad</a:t>
            </a:r>
            <a:r>
              <a:rPr lang="en-US" sz="2000" dirty="0">
                <a:latin typeface="Century Gothic" panose="020B0502020202020204" pitchFamily="34" charset="0"/>
              </a:rPr>
              <a:t> ng </a:t>
            </a:r>
            <a:r>
              <a:rPr lang="en-US" sz="2000" dirty="0" err="1">
                <a:latin typeface="Century Gothic" panose="020B0502020202020204" pitchFamily="34" charset="0"/>
              </a:rPr>
              <a:t>sa</a:t>
            </a:r>
            <a:r>
              <a:rPr lang="en-US" sz="2000" dirty="0">
                <a:latin typeface="Century Gothic" panose="020B0502020202020204" pitchFamily="34" charset="0"/>
              </a:rPr>
              <a:t> </a:t>
            </a:r>
            <a:r>
              <a:rPr lang="en-US" sz="2000" dirty="0" err="1">
                <a:latin typeface="Century Gothic" panose="020B0502020202020204" pitchFamily="34" charset="0"/>
              </a:rPr>
              <a:t>Kordero</a:t>
            </a:r>
            <a:r>
              <a:rPr lang="en-US" sz="2000" dirty="0">
                <a:latin typeface="Century Gothic" panose="020B0502020202020204" pitchFamily="34" charset="0"/>
              </a:rPr>
              <a:t> ay ang Mabuti at </a:t>
            </a:r>
            <a:r>
              <a:rPr lang="en-US" sz="2000" dirty="0" err="1">
                <a:latin typeface="Century Gothic" panose="020B0502020202020204" pitchFamily="34" charset="0"/>
              </a:rPr>
              <a:t>positibong</a:t>
            </a:r>
            <a:r>
              <a:rPr lang="en-US" sz="2000" dirty="0">
                <a:latin typeface="Century Gothic" panose="020B0502020202020204" pitchFamily="34" charset="0"/>
              </a:rPr>
              <a:t> </a:t>
            </a:r>
            <a:r>
              <a:rPr lang="en-US" sz="2000" dirty="0" err="1">
                <a:latin typeface="Century Gothic" panose="020B0502020202020204" pitchFamily="34" charset="0"/>
              </a:rPr>
              <a:t>katangian</a:t>
            </a:r>
            <a:r>
              <a:rPr lang="en-US" sz="2000" dirty="0">
                <a:latin typeface="Century Gothic" panose="020B0502020202020204" pitchFamily="34" charset="0"/>
              </a:rPr>
              <a:t> ng </a:t>
            </a:r>
            <a:r>
              <a:rPr lang="en-US" sz="2000" dirty="0" err="1">
                <a:latin typeface="Century Gothic" panose="020B0502020202020204" pitchFamily="34" charset="0"/>
              </a:rPr>
              <a:t>hayop</a:t>
            </a:r>
            <a:r>
              <a:rPr lang="en-US" sz="2000" dirty="0">
                <a:latin typeface="Century Gothic" panose="020B0502020202020204" pitchFamily="34" charset="0"/>
              </a:rPr>
              <a:t> </a:t>
            </a:r>
            <a:r>
              <a:rPr lang="en-US" sz="2000" dirty="0" err="1">
                <a:latin typeface="Century Gothic" panose="020B0502020202020204" pitchFamily="34" charset="0"/>
              </a:rPr>
              <a:t>na</a:t>
            </a:r>
            <a:r>
              <a:rPr lang="en-US" sz="2000" dirty="0">
                <a:latin typeface="Century Gothic" panose="020B0502020202020204" pitchFamily="34" charset="0"/>
              </a:rPr>
              <a:t> </a:t>
            </a:r>
            <a:r>
              <a:rPr lang="en-US" sz="2000" dirty="0" err="1">
                <a:latin typeface="Century Gothic" panose="020B0502020202020204" pitchFamily="34" charset="0"/>
              </a:rPr>
              <a:t>ito</a:t>
            </a:r>
            <a:r>
              <a:rPr lang="en-US" sz="2000" dirty="0">
                <a:latin typeface="Century Gothic" panose="020B0502020202020204" pitchFamily="34" charset="0"/>
              </a:rPr>
              <a:t>, at ang </a:t>
            </a:r>
            <a:r>
              <a:rPr lang="en-US" sz="2000" dirty="0" err="1">
                <a:latin typeface="Century Gothic" panose="020B0502020202020204" pitchFamily="34" charset="0"/>
              </a:rPr>
              <a:t>pagsasalita</a:t>
            </a:r>
            <a:r>
              <a:rPr lang="en-US" sz="2000" dirty="0">
                <a:latin typeface="Century Gothic" panose="020B0502020202020204" pitchFamily="34" charset="0"/>
              </a:rPr>
              <a:t> </a:t>
            </a:r>
            <a:r>
              <a:rPr lang="en-US" sz="2000" dirty="0" err="1">
                <a:latin typeface="Century Gothic" panose="020B0502020202020204" pitchFamily="34" charset="0"/>
              </a:rPr>
              <a:t>nito</a:t>
            </a:r>
            <a:r>
              <a:rPr lang="en-US" sz="2000" dirty="0">
                <a:latin typeface="Century Gothic" panose="020B0502020202020204" pitchFamily="34" charset="0"/>
              </a:rPr>
              <a:t> ng </a:t>
            </a:r>
            <a:r>
              <a:rPr lang="en-US" sz="2000" dirty="0" err="1">
                <a:latin typeface="Century Gothic" panose="020B0502020202020204" pitchFamily="34" charset="0"/>
              </a:rPr>
              <a:t>tulad</a:t>
            </a:r>
            <a:r>
              <a:rPr lang="en-US" sz="2000" dirty="0">
                <a:latin typeface="Century Gothic" panose="020B0502020202020204" pitchFamily="34" charset="0"/>
              </a:rPr>
              <a:t> ng </a:t>
            </a:r>
            <a:r>
              <a:rPr lang="en-US" sz="2000" dirty="0" err="1">
                <a:latin typeface="Century Gothic" panose="020B0502020202020204" pitchFamily="34" charset="0"/>
              </a:rPr>
              <a:t>pagsasalita</a:t>
            </a:r>
            <a:r>
              <a:rPr lang="en-US" sz="2000" dirty="0">
                <a:latin typeface="Century Gothic" panose="020B0502020202020204" pitchFamily="34" charset="0"/>
              </a:rPr>
              <a:t> ng dragon ay ang </a:t>
            </a:r>
            <a:r>
              <a:rPr lang="en-US" sz="2000" dirty="0" err="1">
                <a:latin typeface="Century Gothic" panose="020B0502020202020204" pitchFamily="34" charset="0"/>
              </a:rPr>
              <a:t>masama</a:t>
            </a:r>
            <a:r>
              <a:rPr lang="en-US" sz="2000" dirty="0">
                <a:latin typeface="Century Gothic" panose="020B0502020202020204" pitchFamily="34" charset="0"/>
              </a:rPr>
              <a:t> o ang </a:t>
            </a:r>
            <a:r>
              <a:rPr lang="en-US" sz="2000" dirty="0" err="1">
                <a:latin typeface="Century Gothic" panose="020B0502020202020204" pitchFamily="34" charset="0"/>
              </a:rPr>
              <a:t>negatibong</a:t>
            </a:r>
            <a:r>
              <a:rPr lang="en-US" sz="2000" dirty="0">
                <a:latin typeface="Century Gothic" panose="020B0502020202020204" pitchFamily="34" charset="0"/>
              </a:rPr>
              <a:t> </a:t>
            </a:r>
            <a:r>
              <a:rPr lang="en-US" sz="2000" dirty="0" err="1">
                <a:latin typeface="Century Gothic" panose="020B0502020202020204" pitchFamily="34" charset="0"/>
              </a:rPr>
              <a:t>katangian</a:t>
            </a:r>
            <a:r>
              <a:rPr lang="en-US" sz="2000" dirty="0">
                <a:latin typeface="Century Gothic" panose="020B0502020202020204" pitchFamily="34" charset="0"/>
              </a:rPr>
              <a:t> ng </a:t>
            </a:r>
            <a:r>
              <a:rPr lang="en-US" sz="2000" dirty="0" err="1">
                <a:latin typeface="Century Gothic" panose="020B0502020202020204" pitchFamily="34" charset="0"/>
              </a:rPr>
              <a:t>hayop</a:t>
            </a:r>
            <a:r>
              <a:rPr lang="en-US" sz="2000" dirty="0">
                <a:latin typeface="Century Gothic" panose="020B0502020202020204" pitchFamily="34" charset="0"/>
              </a:rPr>
              <a:t> </a:t>
            </a:r>
            <a:r>
              <a:rPr lang="en-US" sz="2000" dirty="0" err="1">
                <a:latin typeface="Century Gothic" panose="020B0502020202020204" pitchFamily="34" charset="0"/>
              </a:rPr>
              <a:t>na</a:t>
            </a:r>
            <a:r>
              <a:rPr lang="en-US" sz="2000" dirty="0">
                <a:latin typeface="Century Gothic" panose="020B0502020202020204" pitchFamily="34" charset="0"/>
              </a:rPr>
              <a:t> </a:t>
            </a:r>
            <a:r>
              <a:rPr lang="en-US" sz="2000" dirty="0" err="1">
                <a:latin typeface="Century Gothic" panose="020B0502020202020204" pitchFamily="34" charset="0"/>
              </a:rPr>
              <a:t>ito</a:t>
            </a:r>
            <a:r>
              <a:rPr lang="en-US" sz="2000" dirty="0">
                <a:latin typeface="Century Gothic" panose="020B0502020202020204" pitchFamily="34" charset="0"/>
              </a:rPr>
              <a:t>. </a:t>
            </a:r>
            <a:r>
              <a:rPr lang="en-US" sz="2000" dirty="0" err="1">
                <a:latin typeface="Century Gothic" panose="020B0502020202020204" pitchFamily="34" charset="0"/>
              </a:rPr>
              <a:t>Ibig</a:t>
            </a:r>
            <a:r>
              <a:rPr lang="en-US" sz="2000" dirty="0">
                <a:latin typeface="Century Gothic" panose="020B0502020202020204" pitchFamily="34" charset="0"/>
              </a:rPr>
              <a:t> </a:t>
            </a:r>
            <a:r>
              <a:rPr lang="en-US" sz="2000" dirty="0" err="1">
                <a:latin typeface="Century Gothic" panose="020B0502020202020204" pitchFamily="34" charset="0"/>
              </a:rPr>
              <a:t>sabihin</a:t>
            </a:r>
            <a:r>
              <a:rPr lang="en-US" sz="2000" dirty="0">
                <a:latin typeface="Century Gothic" panose="020B0502020202020204" pitchFamily="34" charset="0"/>
              </a:rPr>
              <a:t> ay </a:t>
            </a:r>
            <a:r>
              <a:rPr lang="en-US" sz="2000" dirty="0" err="1">
                <a:latin typeface="Century Gothic" panose="020B0502020202020204" pitchFamily="34" charset="0"/>
              </a:rPr>
              <a:t>tinatanggap</a:t>
            </a:r>
            <a:r>
              <a:rPr lang="en-US" sz="2000" dirty="0">
                <a:latin typeface="Century Gothic" panose="020B0502020202020204" pitchFamily="34" charset="0"/>
              </a:rPr>
              <a:t> at </a:t>
            </a:r>
            <a:r>
              <a:rPr lang="en-US" sz="2000" dirty="0" err="1">
                <a:latin typeface="Century Gothic" panose="020B0502020202020204" pitchFamily="34" charset="0"/>
              </a:rPr>
              <a:t>inaako</a:t>
            </a:r>
            <a:r>
              <a:rPr lang="en-US" sz="2000" dirty="0">
                <a:latin typeface="Century Gothic" panose="020B0502020202020204" pitchFamily="34" charset="0"/>
              </a:rPr>
              <a:t> </a:t>
            </a:r>
            <a:r>
              <a:rPr lang="en-US" sz="2000" dirty="0" err="1">
                <a:latin typeface="Century Gothic" panose="020B0502020202020204" pitchFamily="34" charset="0"/>
              </a:rPr>
              <a:t>nito</a:t>
            </a:r>
            <a:r>
              <a:rPr lang="en-US" sz="2000" dirty="0">
                <a:latin typeface="Century Gothic" panose="020B0502020202020204" pitchFamily="34" charset="0"/>
              </a:rPr>
              <a:t> </a:t>
            </a:r>
            <a:r>
              <a:rPr lang="en-US" sz="2000" dirty="0" err="1">
                <a:latin typeface="Century Gothic" panose="020B0502020202020204" pitchFamily="34" charset="0"/>
              </a:rPr>
              <a:t>na</a:t>
            </a:r>
            <a:r>
              <a:rPr lang="en-US" sz="2000" dirty="0">
                <a:latin typeface="Century Gothic" panose="020B0502020202020204" pitchFamily="34" charset="0"/>
              </a:rPr>
              <a:t> </a:t>
            </a:r>
            <a:r>
              <a:rPr lang="en-US" sz="2000" dirty="0" err="1">
                <a:latin typeface="Century Gothic" panose="020B0502020202020204" pitchFamily="34" charset="0"/>
              </a:rPr>
              <a:t>itoy</a:t>
            </a:r>
            <a:r>
              <a:rPr lang="en-US" sz="2000" dirty="0">
                <a:latin typeface="Century Gothic" panose="020B0502020202020204" pitchFamily="34" charset="0"/>
              </a:rPr>
              <a:t> </a:t>
            </a:r>
            <a:r>
              <a:rPr lang="en-US" sz="2000" dirty="0" err="1">
                <a:latin typeface="Century Gothic" panose="020B0502020202020204" pitchFamily="34" charset="0"/>
              </a:rPr>
              <a:t>naniniwala</a:t>
            </a:r>
            <a:r>
              <a:rPr lang="en-US" sz="2000" dirty="0">
                <a:latin typeface="Century Gothic" panose="020B0502020202020204" pitchFamily="34" charset="0"/>
              </a:rPr>
              <a:t> </a:t>
            </a:r>
            <a:r>
              <a:rPr lang="en-US" sz="2000" dirty="0" err="1">
                <a:latin typeface="Century Gothic" panose="020B0502020202020204" pitchFamily="34" charset="0"/>
              </a:rPr>
              <a:t>sa</a:t>
            </a:r>
            <a:r>
              <a:rPr lang="en-US" sz="2000" dirty="0">
                <a:latin typeface="Century Gothic" panose="020B0502020202020204" pitchFamily="34" charset="0"/>
              </a:rPr>
              <a:t> </a:t>
            </a:r>
            <a:r>
              <a:rPr lang="en-US" sz="2000" dirty="0" err="1">
                <a:latin typeface="Century Gothic" panose="020B0502020202020204" pitchFamily="34" charset="0"/>
              </a:rPr>
              <a:t>dalawang</a:t>
            </a:r>
            <a:r>
              <a:rPr lang="en-US" sz="2000" dirty="0">
                <a:latin typeface="Century Gothic" panose="020B0502020202020204" pitchFamily="34" charset="0"/>
              </a:rPr>
              <a:t> </a:t>
            </a:r>
            <a:r>
              <a:rPr lang="en-US" sz="2000" dirty="0" err="1">
                <a:latin typeface="Century Gothic" panose="020B0502020202020204" pitchFamily="34" charset="0"/>
              </a:rPr>
              <a:t>kaharian</a:t>
            </a:r>
            <a:r>
              <a:rPr lang="en-US" sz="2000" dirty="0">
                <a:latin typeface="Century Gothic" panose="020B0502020202020204" pitchFamily="34" charset="0"/>
              </a:rPr>
              <a:t> </a:t>
            </a:r>
            <a:r>
              <a:rPr lang="en-US" sz="2000" dirty="0" err="1">
                <a:latin typeface="Century Gothic" panose="020B0502020202020204" pitchFamily="34" charset="0"/>
              </a:rPr>
              <a:t>na</a:t>
            </a:r>
            <a:r>
              <a:rPr lang="en-US" sz="2000" dirty="0">
                <a:latin typeface="Century Gothic" panose="020B0502020202020204" pitchFamily="34" charset="0"/>
              </a:rPr>
              <a:t> </a:t>
            </a:r>
            <a:r>
              <a:rPr lang="en-US" sz="2000" dirty="0" err="1">
                <a:latin typeface="Century Gothic" panose="020B0502020202020204" pitchFamily="34" charset="0"/>
              </a:rPr>
              <a:t>itinuturo</a:t>
            </a:r>
            <a:r>
              <a:rPr lang="en-US" sz="2000" dirty="0">
                <a:latin typeface="Century Gothic" panose="020B0502020202020204" pitchFamily="34" charset="0"/>
              </a:rPr>
              <a:t> </a:t>
            </a:r>
            <a:r>
              <a:rPr lang="en-US" sz="2000" dirty="0" err="1">
                <a:latin typeface="Century Gothic" panose="020B0502020202020204" pitchFamily="34" charset="0"/>
              </a:rPr>
              <a:t>ni</a:t>
            </a:r>
            <a:r>
              <a:rPr lang="en-US" sz="2000" dirty="0">
                <a:latin typeface="Century Gothic" panose="020B0502020202020204" pitchFamily="34" charset="0"/>
              </a:rPr>
              <a:t> </a:t>
            </a:r>
            <a:r>
              <a:rPr lang="en-US" sz="2000" dirty="0" err="1">
                <a:latin typeface="Century Gothic" panose="020B0502020202020204" pitchFamily="34" charset="0"/>
              </a:rPr>
              <a:t>Kristo</a:t>
            </a:r>
            <a:r>
              <a:rPr lang="en-US" sz="2000" dirty="0">
                <a:latin typeface="Century Gothic" panose="020B0502020202020204" pitchFamily="34" charset="0"/>
              </a:rPr>
              <a:t> </a:t>
            </a:r>
            <a:r>
              <a:rPr lang="en-US" sz="2000" dirty="0" err="1">
                <a:latin typeface="Century Gothic" panose="020B0502020202020204" pitchFamily="34" charset="0"/>
              </a:rPr>
              <a:t>ngunit</a:t>
            </a:r>
            <a:r>
              <a:rPr lang="en-US" sz="2000" dirty="0">
                <a:latin typeface="Century Gothic" panose="020B0502020202020204" pitchFamily="34" charset="0"/>
              </a:rPr>
              <a:t> </a:t>
            </a:r>
            <a:r>
              <a:rPr lang="en-US" sz="2000" dirty="0" err="1">
                <a:latin typeface="Century Gothic" panose="020B0502020202020204" pitchFamily="34" charset="0"/>
              </a:rPr>
              <a:t>hindi</a:t>
            </a:r>
            <a:r>
              <a:rPr lang="en-US" sz="2000" dirty="0">
                <a:latin typeface="Century Gothic" panose="020B0502020202020204" pitchFamily="34" charset="0"/>
              </a:rPr>
              <a:t> </a:t>
            </a:r>
            <a:r>
              <a:rPr lang="en-US" sz="2000" dirty="0" err="1">
                <a:latin typeface="Century Gothic" panose="020B0502020202020204" pitchFamily="34" charset="0"/>
              </a:rPr>
              <a:t>ito</a:t>
            </a:r>
            <a:r>
              <a:rPr lang="en-US" sz="2000" dirty="0">
                <a:latin typeface="Century Gothic" panose="020B0502020202020204" pitchFamily="34" charset="0"/>
              </a:rPr>
              <a:t> </a:t>
            </a:r>
            <a:r>
              <a:rPr lang="en-US" sz="2000" dirty="0" err="1">
                <a:latin typeface="Century Gothic" panose="020B0502020202020204" pitchFamily="34" charset="0"/>
              </a:rPr>
              <a:t>nito</a:t>
            </a:r>
            <a:r>
              <a:rPr lang="en-US" sz="2000" dirty="0">
                <a:latin typeface="Century Gothic" panose="020B0502020202020204" pitchFamily="34" charset="0"/>
              </a:rPr>
              <a:t> </a:t>
            </a:r>
            <a:r>
              <a:rPr lang="en-US" sz="2000" dirty="0" err="1">
                <a:latin typeface="Century Gothic" panose="020B0502020202020204" pitchFamily="34" charset="0"/>
              </a:rPr>
              <a:t>isinasagawa</a:t>
            </a:r>
            <a:r>
              <a:rPr lang="en-US" sz="2000" dirty="0">
                <a:latin typeface="Century Gothic" panose="020B0502020202020204" pitchFamily="34" charset="0"/>
              </a:rPr>
              <a:t>. Sa </a:t>
            </a:r>
            <a:r>
              <a:rPr lang="en-US" sz="2000" dirty="0" err="1">
                <a:latin typeface="Century Gothic" panose="020B0502020202020204" pitchFamily="34" charset="0"/>
              </a:rPr>
              <a:t>aklat</a:t>
            </a:r>
            <a:r>
              <a:rPr lang="en-US" sz="2000" dirty="0">
                <a:latin typeface="Century Gothic" panose="020B0502020202020204" pitchFamily="34" charset="0"/>
              </a:rPr>
              <a:t> ng </a:t>
            </a:r>
            <a:r>
              <a:rPr lang="en-US" sz="2000" dirty="0" err="1">
                <a:latin typeface="Century Gothic" panose="020B0502020202020204" pitchFamily="34" charset="0"/>
              </a:rPr>
              <a:t>Apokalipsis</a:t>
            </a:r>
            <a:r>
              <a:rPr lang="en-US" sz="2000" dirty="0">
                <a:latin typeface="Century Gothic" panose="020B0502020202020204" pitchFamily="34" charset="0"/>
              </a:rPr>
              <a:t> </a:t>
            </a:r>
            <a:r>
              <a:rPr lang="en-US" sz="2000" dirty="0" err="1">
                <a:latin typeface="Century Gothic" panose="020B0502020202020204" pitchFamily="34" charset="0"/>
              </a:rPr>
              <a:t>si</a:t>
            </a:r>
            <a:r>
              <a:rPr lang="en-US" sz="2000" dirty="0">
                <a:latin typeface="Century Gothic" panose="020B0502020202020204" pitchFamily="34" charset="0"/>
              </a:rPr>
              <a:t> Jesus ay </a:t>
            </a:r>
            <a:r>
              <a:rPr lang="en-US" sz="2000" dirty="0" err="1">
                <a:latin typeface="Century Gothic" panose="020B0502020202020204" pitchFamily="34" charset="0"/>
              </a:rPr>
              <a:t>laging</a:t>
            </a:r>
            <a:r>
              <a:rPr lang="en-US" sz="2000" dirty="0">
                <a:latin typeface="Century Gothic" panose="020B0502020202020204" pitchFamily="34" charset="0"/>
              </a:rPr>
              <a:t> </a:t>
            </a:r>
            <a:r>
              <a:rPr lang="en-US" sz="2000" dirty="0" err="1">
                <a:latin typeface="Century Gothic" panose="020B0502020202020204" pitchFamily="34" charset="0"/>
              </a:rPr>
              <a:t>ipinapakita</a:t>
            </a:r>
            <a:r>
              <a:rPr lang="en-US" sz="2000" dirty="0">
                <a:latin typeface="Century Gothic" panose="020B0502020202020204" pitchFamily="34" charset="0"/>
              </a:rPr>
              <a:t> </a:t>
            </a:r>
            <a:r>
              <a:rPr lang="en-US" sz="2000" dirty="0" err="1">
                <a:latin typeface="Century Gothic" panose="020B0502020202020204" pitchFamily="34" charset="0"/>
              </a:rPr>
              <a:t>na</a:t>
            </a:r>
            <a:r>
              <a:rPr lang="en-US" sz="2000" dirty="0">
                <a:latin typeface="Century Gothic" panose="020B0502020202020204" pitchFamily="34" charset="0"/>
              </a:rPr>
              <a:t> </a:t>
            </a:r>
            <a:r>
              <a:rPr lang="en-US" sz="2000" dirty="0" err="1">
                <a:latin typeface="Century Gothic" panose="020B0502020202020204" pitchFamily="34" charset="0"/>
              </a:rPr>
              <a:t>salungat</a:t>
            </a:r>
            <a:r>
              <a:rPr lang="en-US" sz="2000" dirty="0">
                <a:latin typeface="Century Gothic" panose="020B0502020202020204" pitchFamily="34" charset="0"/>
              </a:rPr>
              <a:t> at </a:t>
            </a:r>
            <a:r>
              <a:rPr lang="en-US" sz="2000" dirty="0" err="1">
                <a:latin typeface="Century Gothic" panose="020B0502020202020204" pitchFamily="34" charset="0"/>
              </a:rPr>
              <a:t>katunggali</a:t>
            </a:r>
            <a:r>
              <a:rPr lang="en-US" sz="2000" dirty="0">
                <a:latin typeface="Century Gothic" panose="020B0502020202020204" pitchFamily="34" charset="0"/>
              </a:rPr>
              <a:t> </a:t>
            </a:r>
            <a:r>
              <a:rPr lang="en-US" sz="2000" dirty="0" err="1">
                <a:latin typeface="Century Gothic" panose="020B0502020202020204" pitchFamily="34" charset="0"/>
              </a:rPr>
              <a:t>sa</a:t>
            </a:r>
            <a:r>
              <a:rPr lang="en-US" sz="2000" dirty="0">
                <a:latin typeface="Century Gothic" panose="020B0502020202020204" pitchFamily="34" charset="0"/>
              </a:rPr>
              <a:t> Gawain ng Dragon, </a:t>
            </a:r>
            <a:r>
              <a:rPr lang="en-US" sz="2000" dirty="0" err="1">
                <a:latin typeface="Century Gothic" panose="020B0502020202020204" pitchFamily="34" charset="0"/>
              </a:rPr>
              <a:t>ngunit</a:t>
            </a:r>
            <a:r>
              <a:rPr lang="en-US" sz="2000" dirty="0">
                <a:latin typeface="Century Gothic" panose="020B0502020202020204" pitchFamily="34" charset="0"/>
              </a:rPr>
              <a:t> </a:t>
            </a:r>
            <a:r>
              <a:rPr lang="en-US" sz="2000" dirty="0" err="1">
                <a:latin typeface="Century Gothic" panose="020B0502020202020204" pitchFamily="34" charset="0"/>
              </a:rPr>
              <a:t>dito</a:t>
            </a:r>
            <a:r>
              <a:rPr lang="en-US" sz="2000" dirty="0">
                <a:latin typeface="Century Gothic" panose="020B0502020202020204" pitchFamily="34" charset="0"/>
              </a:rPr>
              <a:t>, Nakita </a:t>
            </a:r>
            <a:r>
              <a:rPr lang="en-US" sz="2000" dirty="0" err="1">
                <a:latin typeface="Century Gothic" panose="020B0502020202020204" pitchFamily="34" charset="0"/>
              </a:rPr>
              <a:t>natin</a:t>
            </a:r>
            <a:r>
              <a:rPr lang="en-US" sz="2000" dirty="0">
                <a:latin typeface="Century Gothic" panose="020B0502020202020204" pitchFamily="34" charset="0"/>
              </a:rPr>
              <a:t> </a:t>
            </a:r>
            <a:r>
              <a:rPr lang="en-US" sz="2000" dirty="0" err="1">
                <a:latin typeface="Century Gothic" panose="020B0502020202020204" pitchFamily="34" charset="0"/>
              </a:rPr>
              <a:t>na</a:t>
            </a:r>
            <a:r>
              <a:rPr lang="en-US" sz="2000" dirty="0">
                <a:latin typeface="Century Gothic" panose="020B0502020202020204" pitchFamily="34" charset="0"/>
              </a:rPr>
              <a:t> ang </a:t>
            </a:r>
            <a:r>
              <a:rPr lang="en-US" sz="2000" dirty="0" err="1">
                <a:latin typeface="Century Gothic" panose="020B0502020202020204" pitchFamily="34" charset="0"/>
              </a:rPr>
              <a:t>sungay</a:t>
            </a:r>
            <a:r>
              <a:rPr lang="en-US" sz="2000" dirty="0">
                <a:latin typeface="Century Gothic" panose="020B0502020202020204" pitchFamily="34" charset="0"/>
              </a:rPr>
              <a:t> </a:t>
            </a:r>
            <a:r>
              <a:rPr lang="en-US" sz="2000" dirty="0" err="1">
                <a:latin typeface="Century Gothic" panose="020B0502020202020204" pitchFamily="34" charset="0"/>
              </a:rPr>
              <a:t>na</a:t>
            </a:r>
            <a:r>
              <a:rPr lang="en-US" sz="2000" dirty="0">
                <a:latin typeface="Century Gothic" panose="020B0502020202020204" pitchFamily="34" charset="0"/>
              </a:rPr>
              <a:t> </a:t>
            </a:r>
            <a:r>
              <a:rPr lang="en-US" sz="2000" dirty="0" err="1">
                <a:latin typeface="Century Gothic" panose="020B0502020202020204" pitchFamily="34" charset="0"/>
              </a:rPr>
              <a:t>katulad</a:t>
            </a:r>
            <a:r>
              <a:rPr lang="en-US" sz="2000" dirty="0">
                <a:latin typeface="Century Gothic" panose="020B0502020202020204" pitchFamily="34" charset="0"/>
              </a:rPr>
              <a:t> ng </a:t>
            </a:r>
            <a:r>
              <a:rPr lang="en-US" sz="2000" dirty="0" err="1">
                <a:latin typeface="Century Gothic" panose="020B0502020202020204" pitchFamily="34" charset="0"/>
              </a:rPr>
              <a:t>Kordero</a:t>
            </a:r>
            <a:r>
              <a:rPr lang="en-US" sz="2000" dirty="0">
                <a:latin typeface="Century Gothic" panose="020B0502020202020204" pitchFamily="34" charset="0"/>
              </a:rPr>
              <a:t> at ang Dragon ay </a:t>
            </a:r>
            <a:r>
              <a:rPr lang="en-US" sz="2000" dirty="0" err="1">
                <a:latin typeface="Century Gothic" panose="020B0502020202020204" pitchFamily="34" charset="0"/>
              </a:rPr>
              <a:t>maagkaalyado</a:t>
            </a:r>
            <a:r>
              <a:rPr lang="en-US" sz="2000" dirty="0">
                <a:latin typeface="Century Gothic" panose="020B0502020202020204" pitchFamily="34" charset="0"/>
              </a:rPr>
              <a:t> o </a:t>
            </a:r>
            <a:r>
              <a:rPr lang="en-US" sz="2000" dirty="0" err="1">
                <a:latin typeface="Century Gothic" panose="020B0502020202020204" pitchFamily="34" charset="0"/>
              </a:rPr>
              <a:t>magkakampi</a:t>
            </a:r>
            <a:r>
              <a:rPr lang="en-US" sz="2000" dirty="0">
                <a:latin typeface="Century Gothic" panose="020B0502020202020204" pitchFamily="34" charset="0"/>
              </a:rPr>
              <a:t>.</a:t>
            </a:r>
            <a:endParaRPr lang="en-VI" sz="2000" dirty="0">
              <a:latin typeface="Century Gothic" panose="020B0502020202020204" pitchFamily="34" charset="0"/>
            </a:endParaRPr>
          </a:p>
        </p:txBody>
      </p:sp>
    </p:spTree>
    <p:extLst>
      <p:ext uri="{BB962C8B-B14F-4D97-AF65-F5344CB8AC3E}">
        <p14:creationId xmlns:p14="http://schemas.microsoft.com/office/powerpoint/2010/main" val="171824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4E40D8-4724-4393-97B6-E391D707EF0A}"/>
              </a:ext>
            </a:extLst>
          </p:cNvPr>
          <p:cNvSpPr txBox="1"/>
          <p:nvPr/>
        </p:nvSpPr>
        <p:spPr>
          <a:xfrm>
            <a:off x="314325" y="276225"/>
            <a:ext cx="10972800" cy="2246769"/>
          </a:xfrm>
          <a:prstGeom prst="rect">
            <a:avLst/>
          </a:prstGeom>
          <a:noFill/>
        </p:spPr>
        <p:txBody>
          <a:bodyPr wrap="square" rtlCol="0">
            <a:spAutoFit/>
          </a:bodyPr>
          <a:lstStyle/>
          <a:p>
            <a:r>
              <a:rPr lang="en-US" sz="2800" b="1" dirty="0">
                <a:solidFill>
                  <a:schemeClr val="accent5">
                    <a:lumMod val="50000"/>
                  </a:schemeClr>
                </a:solidFill>
                <a:latin typeface="Arial Black" panose="020B0A04020102020204" pitchFamily="34" charset="0"/>
              </a:rPr>
              <a:t>Kung ang </a:t>
            </a:r>
            <a:r>
              <a:rPr lang="en-US" sz="2800" b="1" dirty="0" err="1">
                <a:solidFill>
                  <a:schemeClr val="accent5">
                    <a:lumMod val="50000"/>
                  </a:schemeClr>
                </a:solidFill>
                <a:latin typeface="Arial Black" panose="020B0A04020102020204" pitchFamily="34" charset="0"/>
              </a:rPr>
              <a:t>dalawang</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sungay</a:t>
            </a:r>
            <a:r>
              <a:rPr lang="en-US" sz="2800" b="1" dirty="0">
                <a:solidFill>
                  <a:schemeClr val="accent5">
                    <a:lumMod val="50000"/>
                  </a:schemeClr>
                </a:solidFill>
                <a:latin typeface="Arial Black" panose="020B0A04020102020204" pitchFamily="34" charset="0"/>
              </a:rPr>
              <a:t> ay </a:t>
            </a:r>
            <a:r>
              <a:rPr lang="en-US" sz="2800" b="1" dirty="0" err="1">
                <a:solidFill>
                  <a:schemeClr val="accent5">
                    <a:lumMod val="50000"/>
                  </a:schemeClr>
                </a:solidFill>
                <a:latin typeface="Arial Black" panose="020B0A04020102020204" pitchFamily="34" charset="0"/>
              </a:rPr>
              <a:t>kumakatawwan</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sa</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dalawang</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kaharian</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na</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pinagtitibay</a:t>
            </a:r>
            <a:r>
              <a:rPr lang="en-US" sz="2800" b="1" dirty="0">
                <a:solidFill>
                  <a:schemeClr val="accent5">
                    <a:lumMod val="50000"/>
                  </a:schemeClr>
                </a:solidFill>
                <a:latin typeface="Arial Black" panose="020B0A04020102020204" pitchFamily="34" charset="0"/>
              </a:rPr>
              <a:t> at </a:t>
            </a:r>
            <a:r>
              <a:rPr lang="en-US" sz="2800" b="1" dirty="0" err="1">
                <a:solidFill>
                  <a:schemeClr val="accent5">
                    <a:lumMod val="50000"/>
                  </a:schemeClr>
                </a:solidFill>
                <a:latin typeface="Arial Black" panose="020B0A04020102020204" pitchFamily="34" charset="0"/>
              </a:rPr>
              <a:t>sinasang</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ayunan</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ni</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Kristo</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Ano</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iting</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dalawang</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sungay</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na</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ito</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na</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hayop</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na</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katulad</a:t>
            </a:r>
            <a:r>
              <a:rPr lang="en-US" sz="2800" b="1" dirty="0">
                <a:solidFill>
                  <a:schemeClr val="accent5">
                    <a:lumMod val="50000"/>
                  </a:schemeClr>
                </a:solidFill>
                <a:latin typeface="Arial Black" panose="020B0A04020102020204" pitchFamily="34" charset="0"/>
              </a:rPr>
              <a:t> ng </a:t>
            </a:r>
            <a:r>
              <a:rPr lang="en-US" sz="2800" b="1" dirty="0" err="1">
                <a:solidFill>
                  <a:schemeClr val="accent5">
                    <a:lumMod val="50000"/>
                  </a:schemeClr>
                </a:solidFill>
                <a:latin typeface="Arial Black" panose="020B0A04020102020204" pitchFamily="34" charset="0"/>
              </a:rPr>
              <a:t>sa</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Kordero</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na</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sinansang</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ayunan</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ni</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Kristo</a:t>
            </a:r>
            <a:r>
              <a:rPr lang="en-US" sz="2800" b="1" dirty="0">
                <a:solidFill>
                  <a:schemeClr val="accent5">
                    <a:lumMod val="50000"/>
                  </a:schemeClr>
                </a:solidFill>
                <a:latin typeface="Arial Black" panose="020B0A04020102020204" pitchFamily="34" charset="0"/>
              </a:rPr>
              <a:t> at ng </a:t>
            </a:r>
            <a:r>
              <a:rPr lang="en-US" sz="2800" b="1" dirty="0" err="1">
                <a:solidFill>
                  <a:schemeClr val="accent5">
                    <a:lumMod val="50000"/>
                  </a:schemeClr>
                </a:solidFill>
                <a:latin typeface="Arial Black" panose="020B0A04020102020204" pitchFamily="34" charset="0"/>
              </a:rPr>
              <a:t>hayop</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na</a:t>
            </a:r>
            <a:r>
              <a:rPr lang="en-US" sz="2800" b="1" dirty="0">
                <a:solidFill>
                  <a:schemeClr val="accent5">
                    <a:lumMod val="50000"/>
                  </a:schemeClr>
                </a:solidFill>
                <a:latin typeface="Arial Black" panose="020B0A04020102020204" pitchFamily="34" charset="0"/>
              </a:rPr>
              <a:t> </a:t>
            </a:r>
            <a:r>
              <a:rPr lang="en-US" sz="2800" b="1" dirty="0" err="1">
                <a:solidFill>
                  <a:schemeClr val="accent5">
                    <a:lumMod val="50000"/>
                  </a:schemeClr>
                </a:solidFill>
                <a:latin typeface="Arial Black" panose="020B0A04020102020204" pitchFamily="34" charset="0"/>
              </a:rPr>
              <a:t>ito</a:t>
            </a:r>
            <a:r>
              <a:rPr lang="en-US" sz="2800" b="1" dirty="0">
                <a:solidFill>
                  <a:schemeClr val="accent5">
                    <a:lumMod val="50000"/>
                  </a:schemeClr>
                </a:solidFill>
                <a:latin typeface="Arial Black" panose="020B0A04020102020204" pitchFamily="34" charset="0"/>
              </a:rPr>
              <a:t>?</a:t>
            </a:r>
            <a:endParaRPr lang="en-VI" sz="2800" b="1" dirty="0">
              <a:solidFill>
                <a:schemeClr val="accent5">
                  <a:lumMod val="50000"/>
                </a:schemeClr>
              </a:solidFill>
              <a:latin typeface="Arial Black" panose="020B0A04020102020204" pitchFamily="34" charset="0"/>
            </a:endParaRPr>
          </a:p>
        </p:txBody>
      </p:sp>
      <p:sp>
        <p:nvSpPr>
          <p:cNvPr id="3" name="TextBox 2">
            <a:extLst>
              <a:ext uri="{FF2B5EF4-FFF2-40B4-BE49-F238E27FC236}">
                <a16:creationId xmlns:a16="http://schemas.microsoft.com/office/drawing/2014/main" id="{45F03CD2-13B6-40C7-A350-DD3E879D34F5}"/>
              </a:ext>
            </a:extLst>
          </p:cNvPr>
          <p:cNvSpPr txBox="1"/>
          <p:nvPr/>
        </p:nvSpPr>
        <p:spPr>
          <a:xfrm>
            <a:off x="5410200" y="2707779"/>
            <a:ext cx="6781800" cy="3939540"/>
          </a:xfrm>
          <a:prstGeom prst="rect">
            <a:avLst/>
          </a:prstGeom>
          <a:noFill/>
        </p:spPr>
        <p:txBody>
          <a:bodyPr wrap="square" rtlCol="0">
            <a:spAutoFit/>
          </a:bodyPr>
          <a:lstStyle/>
          <a:p>
            <a:r>
              <a:rPr lang="en-US" sz="2500" b="1" dirty="0" err="1">
                <a:latin typeface="Century Gothic" panose="020B0502020202020204" pitchFamily="34" charset="0"/>
              </a:rPr>
              <a:t>Ano</a:t>
            </a:r>
            <a:r>
              <a:rPr lang="en-US" sz="2500" b="1" dirty="0">
                <a:latin typeface="Century Gothic" panose="020B0502020202020204" pitchFamily="34" charset="0"/>
              </a:rPr>
              <a:t> ang </a:t>
            </a:r>
            <a:r>
              <a:rPr lang="en-US" sz="2500" b="1" dirty="0" err="1">
                <a:latin typeface="Century Gothic" panose="020B0502020202020204" pitchFamily="34" charset="0"/>
              </a:rPr>
              <a:t>ating</a:t>
            </a:r>
            <a:r>
              <a:rPr lang="en-US" sz="2500" b="1" dirty="0">
                <a:latin typeface="Century Gothic" panose="020B0502020202020204" pitchFamily="34" charset="0"/>
              </a:rPr>
              <a:t> </a:t>
            </a:r>
            <a:r>
              <a:rPr lang="en-US" sz="2500" b="1" dirty="0" err="1">
                <a:latin typeface="Century Gothic" panose="020B0502020202020204" pitchFamily="34" charset="0"/>
              </a:rPr>
              <a:t>napag</a:t>
            </a:r>
            <a:r>
              <a:rPr lang="en-US" sz="2500" b="1" dirty="0">
                <a:latin typeface="Century Gothic" panose="020B0502020202020204" pitchFamily="34" charset="0"/>
              </a:rPr>
              <a:t> </a:t>
            </a:r>
            <a:r>
              <a:rPr lang="en-US" sz="2500" b="1" dirty="0" err="1">
                <a:latin typeface="Century Gothic" panose="020B0502020202020204" pitchFamily="34" charset="0"/>
              </a:rPr>
              <a:t>aralan</a:t>
            </a:r>
            <a:r>
              <a:rPr lang="en-US" sz="2500" b="1" dirty="0">
                <a:latin typeface="Century Gothic" panose="020B0502020202020204" pitchFamily="34" charset="0"/>
              </a:rPr>
              <a:t> so far? </a:t>
            </a:r>
          </a:p>
          <a:p>
            <a:endParaRPr lang="en-US" sz="2500" b="1" dirty="0">
              <a:latin typeface="Century Gothic" panose="020B0502020202020204" pitchFamily="34" charset="0"/>
            </a:endParaRPr>
          </a:p>
          <a:p>
            <a:r>
              <a:rPr lang="en-US" sz="2500" dirty="0"/>
              <a:t>Ang </a:t>
            </a:r>
            <a:r>
              <a:rPr lang="en-US" sz="2500" dirty="0" err="1"/>
              <a:t>ikalawang</a:t>
            </a:r>
            <a:r>
              <a:rPr lang="en-US" sz="2500" dirty="0"/>
              <a:t> </a:t>
            </a:r>
            <a:r>
              <a:rPr lang="en-US" sz="2500" dirty="0" err="1"/>
              <a:t>hayop</a:t>
            </a:r>
            <a:r>
              <a:rPr lang="en-US" sz="2500" dirty="0"/>
              <a:t> </a:t>
            </a:r>
            <a:r>
              <a:rPr lang="en-US" sz="2500" dirty="0" err="1"/>
              <a:t>na</a:t>
            </a:r>
            <a:r>
              <a:rPr lang="en-US" sz="2500" dirty="0"/>
              <a:t> </a:t>
            </a:r>
            <a:r>
              <a:rPr lang="en-US" sz="2500" dirty="0" err="1"/>
              <a:t>ito</a:t>
            </a:r>
            <a:r>
              <a:rPr lang="en-US" sz="2500" dirty="0"/>
              <a:t> </a:t>
            </a:r>
            <a:r>
              <a:rPr lang="en-US" sz="2500" dirty="0" err="1"/>
              <a:t>sa</a:t>
            </a:r>
            <a:r>
              <a:rPr lang="en-US" sz="2500" dirty="0"/>
              <a:t> </a:t>
            </a:r>
            <a:r>
              <a:rPr lang="en-US" sz="2500" dirty="0" err="1"/>
              <a:t>Apocalipsis</a:t>
            </a:r>
            <a:r>
              <a:rPr lang="en-US" sz="2500" dirty="0"/>
              <a:t> 13:11 ay </a:t>
            </a:r>
            <a:r>
              <a:rPr lang="en-US" sz="2500" dirty="0" err="1"/>
              <a:t>kumakatawan</a:t>
            </a:r>
            <a:r>
              <a:rPr lang="en-US" sz="2500" dirty="0"/>
              <a:t> </a:t>
            </a:r>
            <a:r>
              <a:rPr lang="en-US" sz="2500" dirty="0" err="1"/>
              <a:t>sa</a:t>
            </a:r>
            <a:r>
              <a:rPr lang="en-US" sz="2500" dirty="0"/>
              <a:t> </a:t>
            </a:r>
            <a:r>
              <a:rPr lang="en-US" sz="2500" dirty="0" err="1"/>
              <a:t>isang</a:t>
            </a:r>
            <a:r>
              <a:rPr lang="en-US" sz="2500" dirty="0"/>
              <a:t> </a:t>
            </a:r>
            <a:r>
              <a:rPr lang="en-US" sz="2500" dirty="0" err="1"/>
              <a:t>bansa</a:t>
            </a:r>
            <a:r>
              <a:rPr lang="en-US" sz="2500" dirty="0"/>
              <a:t>. At ang </a:t>
            </a:r>
            <a:r>
              <a:rPr lang="en-US" sz="2500" dirty="0" err="1"/>
              <a:t>pagkakaroon</a:t>
            </a:r>
            <a:r>
              <a:rPr lang="en-US" sz="2500" dirty="0"/>
              <a:t> </a:t>
            </a:r>
            <a:r>
              <a:rPr lang="en-US" sz="2500" dirty="0" err="1"/>
              <a:t>nito</a:t>
            </a:r>
            <a:r>
              <a:rPr lang="en-US" sz="2500" dirty="0"/>
              <a:t> ng </a:t>
            </a:r>
            <a:r>
              <a:rPr lang="en-US" sz="2500" dirty="0" err="1"/>
              <a:t>dalawang</a:t>
            </a:r>
            <a:r>
              <a:rPr lang="en-US" sz="2500" dirty="0"/>
              <a:t> </a:t>
            </a:r>
            <a:r>
              <a:rPr lang="en-US" sz="2500" dirty="0" err="1"/>
              <a:t>sungay</a:t>
            </a:r>
            <a:r>
              <a:rPr lang="en-US" sz="2500" dirty="0"/>
              <a:t> </a:t>
            </a:r>
            <a:r>
              <a:rPr lang="en-US" sz="2500" dirty="0" err="1"/>
              <a:t>na</a:t>
            </a:r>
            <a:r>
              <a:rPr lang="en-US" sz="2500" dirty="0"/>
              <a:t> </a:t>
            </a:r>
            <a:r>
              <a:rPr lang="en-US" sz="2500" dirty="0" err="1"/>
              <a:t>katulad</a:t>
            </a:r>
            <a:r>
              <a:rPr lang="en-US" sz="2500" dirty="0"/>
              <a:t> </a:t>
            </a:r>
            <a:r>
              <a:rPr lang="en-US" sz="2500" dirty="0" err="1"/>
              <a:t>sa</a:t>
            </a:r>
            <a:r>
              <a:rPr lang="en-US" sz="2500" dirty="0"/>
              <a:t> </a:t>
            </a:r>
            <a:r>
              <a:rPr lang="en-US" sz="2500" dirty="0" err="1"/>
              <a:t>Kordero</a:t>
            </a:r>
            <a:r>
              <a:rPr lang="en-US" sz="2500" dirty="0"/>
              <a:t> ay </a:t>
            </a:r>
            <a:r>
              <a:rPr lang="en-US" sz="2500" dirty="0" err="1"/>
              <a:t>nangangahulugan</a:t>
            </a:r>
            <a:r>
              <a:rPr lang="en-US" sz="2500" dirty="0"/>
              <a:t> </a:t>
            </a:r>
            <a:r>
              <a:rPr lang="en-US" sz="2500" dirty="0" err="1"/>
              <a:t>na</a:t>
            </a:r>
            <a:r>
              <a:rPr lang="en-US" sz="2500" dirty="0"/>
              <a:t> </a:t>
            </a:r>
            <a:r>
              <a:rPr lang="en-US" sz="2500" dirty="0" err="1"/>
              <a:t>ito</a:t>
            </a:r>
            <a:r>
              <a:rPr lang="en-US" sz="2500" dirty="0"/>
              <a:t> ay may </a:t>
            </a:r>
            <a:r>
              <a:rPr lang="en-US" sz="2500" dirty="0" err="1"/>
              <a:t>daawang</a:t>
            </a:r>
            <a:r>
              <a:rPr lang="en-US" sz="2500" dirty="0"/>
              <a:t> </a:t>
            </a:r>
            <a:r>
              <a:rPr lang="en-US" sz="2500" dirty="0" err="1"/>
              <a:t>kaharian</a:t>
            </a:r>
            <a:r>
              <a:rPr lang="en-US" sz="2500" dirty="0"/>
              <a:t> </a:t>
            </a:r>
            <a:r>
              <a:rPr lang="en-US" sz="2500" dirty="0" err="1"/>
              <a:t>na</a:t>
            </a:r>
            <a:r>
              <a:rPr lang="en-US" sz="2500" dirty="0"/>
              <a:t> </a:t>
            </a:r>
            <a:r>
              <a:rPr lang="en-US" sz="2500" dirty="0" err="1"/>
              <a:t>nakapaloob</a:t>
            </a:r>
            <a:r>
              <a:rPr lang="en-US" sz="2500" dirty="0"/>
              <a:t> </a:t>
            </a:r>
            <a:r>
              <a:rPr lang="en-US" sz="2500" dirty="0" err="1"/>
              <a:t>sa</a:t>
            </a:r>
            <a:r>
              <a:rPr lang="en-US" sz="2500" dirty="0"/>
              <a:t> </a:t>
            </a:r>
            <a:r>
              <a:rPr lang="en-US" sz="2500" dirty="0" err="1"/>
              <a:t>isang</a:t>
            </a:r>
            <a:r>
              <a:rPr lang="en-US" sz="2500" dirty="0"/>
              <a:t> </a:t>
            </a:r>
            <a:r>
              <a:rPr lang="en-US" sz="2500" dirty="0" err="1"/>
              <a:t>bansa</a:t>
            </a:r>
            <a:r>
              <a:rPr lang="en-US" sz="2500" dirty="0"/>
              <a:t> </a:t>
            </a:r>
            <a:r>
              <a:rPr lang="en-US" sz="2500" dirty="0" err="1"/>
              <a:t>na</a:t>
            </a:r>
            <a:r>
              <a:rPr lang="en-US" sz="2500" dirty="0"/>
              <a:t> </a:t>
            </a:r>
            <a:r>
              <a:rPr lang="en-US" sz="2500" dirty="0" err="1"/>
              <a:t>ito</a:t>
            </a:r>
            <a:r>
              <a:rPr lang="en-US" sz="2500" dirty="0"/>
              <a:t>. Ang </a:t>
            </a:r>
            <a:r>
              <a:rPr lang="en-US" sz="2500" dirty="0" err="1"/>
              <a:t>mga</a:t>
            </a:r>
            <a:r>
              <a:rPr lang="en-US" sz="2500" dirty="0"/>
              <a:t> </a:t>
            </a:r>
            <a:r>
              <a:rPr lang="en-US" sz="2500" dirty="0" err="1"/>
              <a:t>sungay</a:t>
            </a:r>
            <a:r>
              <a:rPr lang="en-US" sz="2500" dirty="0"/>
              <a:t> </a:t>
            </a:r>
            <a:r>
              <a:rPr lang="en-US" sz="2500" dirty="0" err="1"/>
              <a:t>nito</a:t>
            </a:r>
            <a:r>
              <a:rPr lang="en-US" sz="2500" dirty="0"/>
              <a:t> ay </a:t>
            </a:r>
            <a:r>
              <a:rPr lang="en-US" sz="2500" dirty="0" err="1"/>
              <a:t>katulad</a:t>
            </a:r>
            <a:r>
              <a:rPr lang="en-US" sz="2500" dirty="0"/>
              <a:t> ng </a:t>
            </a:r>
            <a:r>
              <a:rPr lang="en-US" sz="2500" dirty="0" err="1"/>
              <a:t>sa</a:t>
            </a:r>
            <a:r>
              <a:rPr lang="en-US" sz="2500" dirty="0"/>
              <a:t> </a:t>
            </a:r>
            <a:r>
              <a:rPr lang="en-US" sz="2500" dirty="0" err="1"/>
              <a:t>isang</a:t>
            </a:r>
            <a:r>
              <a:rPr lang="en-US" sz="2500" dirty="0"/>
              <a:t> </a:t>
            </a:r>
            <a:r>
              <a:rPr lang="en-US" sz="2500" dirty="0" err="1"/>
              <a:t>Kordero</a:t>
            </a:r>
            <a:r>
              <a:rPr lang="en-US" sz="2500" dirty="0"/>
              <a:t>, </a:t>
            </a:r>
            <a:r>
              <a:rPr lang="en-US" sz="2500" dirty="0" err="1"/>
              <a:t>kayat</a:t>
            </a:r>
            <a:r>
              <a:rPr lang="en-US" sz="2500" dirty="0"/>
              <a:t> ang </a:t>
            </a:r>
            <a:r>
              <a:rPr lang="en-US" sz="2500" dirty="0" err="1"/>
              <a:t>mga</a:t>
            </a:r>
            <a:r>
              <a:rPr lang="en-US" sz="2500" dirty="0"/>
              <a:t> </a:t>
            </a:r>
            <a:r>
              <a:rPr lang="en-US" sz="2500" dirty="0" err="1"/>
              <a:t>kahariang</a:t>
            </a:r>
            <a:r>
              <a:rPr lang="en-US" sz="2500" dirty="0"/>
              <a:t> </a:t>
            </a:r>
            <a:r>
              <a:rPr lang="en-US" sz="2500" dirty="0" err="1"/>
              <a:t>ito</a:t>
            </a:r>
            <a:r>
              <a:rPr lang="en-US" sz="2500" dirty="0"/>
              <a:t> ay </a:t>
            </a:r>
            <a:r>
              <a:rPr lang="en-US" sz="2500" dirty="0" err="1"/>
              <a:t>mga</a:t>
            </a:r>
            <a:r>
              <a:rPr lang="en-US" sz="2500" dirty="0"/>
              <a:t> </a:t>
            </a:r>
            <a:r>
              <a:rPr lang="en-US" sz="2500" dirty="0" err="1"/>
              <a:t>kahrian</a:t>
            </a:r>
            <a:r>
              <a:rPr lang="en-US" sz="2500" dirty="0"/>
              <a:t> </a:t>
            </a:r>
            <a:r>
              <a:rPr lang="en-US" sz="2500" dirty="0" err="1"/>
              <a:t>na</a:t>
            </a:r>
            <a:r>
              <a:rPr lang="en-US" sz="2500" dirty="0"/>
              <a:t> </a:t>
            </a:r>
            <a:r>
              <a:rPr lang="en-US" sz="2500" dirty="0" err="1"/>
              <a:t>itinuturo</a:t>
            </a:r>
            <a:r>
              <a:rPr lang="en-US" sz="2500" dirty="0"/>
              <a:t> at </a:t>
            </a:r>
            <a:r>
              <a:rPr lang="en-US" sz="2500" dirty="0" err="1"/>
              <a:t>tinatanggap</a:t>
            </a:r>
            <a:r>
              <a:rPr lang="en-US" sz="2500" dirty="0"/>
              <a:t> ng </a:t>
            </a:r>
            <a:r>
              <a:rPr lang="en-US" sz="2500" dirty="0" err="1"/>
              <a:t>panginoong</a:t>
            </a:r>
            <a:r>
              <a:rPr lang="en-US" sz="2500" dirty="0"/>
              <a:t> </a:t>
            </a:r>
            <a:r>
              <a:rPr lang="en-US" sz="2500" dirty="0" err="1"/>
              <a:t>Hesus</a:t>
            </a:r>
            <a:r>
              <a:rPr lang="en-US" sz="2500" dirty="0"/>
              <a:t>.</a:t>
            </a:r>
            <a:endParaRPr lang="en-VI" sz="2500" dirty="0"/>
          </a:p>
        </p:txBody>
      </p:sp>
      <p:pic>
        <p:nvPicPr>
          <p:cNvPr id="5" name="Picture 4">
            <a:extLst>
              <a:ext uri="{FF2B5EF4-FFF2-40B4-BE49-F238E27FC236}">
                <a16:creationId xmlns:a16="http://schemas.microsoft.com/office/drawing/2014/main" id="{204490A7-7AF5-482F-9990-E59FE6039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215" y="2876764"/>
            <a:ext cx="4200523" cy="31202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a:extLst>
              <a:ext uri="{FF2B5EF4-FFF2-40B4-BE49-F238E27FC236}">
                <a16:creationId xmlns:a16="http://schemas.microsoft.com/office/drawing/2014/main" id="{BB5BBF12-930E-4B3D-AD00-A0EE1AD2D8FD}"/>
              </a:ext>
            </a:extLst>
          </p:cNvPr>
          <p:cNvSpPr txBox="1"/>
          <p:nvPr/>
        </p:nvSpPr>
        <p:spPr>
          <a:xfrm>
            <a:off x="400713" y="5997000"/>
            <a:ext cx="4391025" cy="584775"/>
          </a:xfrm>
          <a:prstGeom prst="rect">
            <a:avLst/>
          </a:prstGeom>
          <a:noFill/>
        </p:spPr>
        <p:txBody>
          <a:bodyPr wrap="square" rtlCol="0">
            <a:spAutoFit/>
          </a:bodyPr>
          <a:lstStyle/>
          <a:p>
            <a:pPr algn="ctr"/>
            <a:r>
              <a:rPr lang="en-US" sz="3200" dirty="0">
                <a:solidFill>
                  <a:schemeClr val="accent5">
                    <a:lumMod val="50000"/>
                  </a:schemeClr>
                </a:solidFill>
                <a:latin typeface="Arial Black" panose="020B0A04020102020204" pitchFamily="34" charset="0"/>
              </a:rPr>
              <a:t>Matthew 22</a:t>
            </a:r>
            <a:endParaRPr lang="en-VI" sz="3200" dirty="0">
              <a:solidFill>
                <a:schemeClr val="accent5">
                  <a:lumMod val="50000"/>
                </a:schemeClr>
              </a:solidFill>
              <a:latin typeface="Arial Black" panose="020B0A04020102020204" pitchFamily="34" charset="0"/>
            </a:endParaRPr>
          </a:p>
        </p:txBody>
      </p:sp>
    </p:spTree>
    <p:extLst>
      <p:ext uri="{BB962C8B-B14F-4D97-AF65-F5344CB8AC3E}">
        <p14:creationId xmlns:p14="http://schemas.microsoft.com/office/powerpoint/2010/main" val="3300117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E1709B-6D29-46C9-81B0-75239518B0EB}"/>
              </a:ext>
            </a:extLst>
          </p:cNvPr>
          <p:cNvSpPr txBox="1"/>
          <p:nvPr/>
        </p:nvSpPr>
        <p:spPr>
          <a:xfrm>
            <a:off x="228600" y="361950"/>
            <a:ext cx="5248275" cy="1446550"/>
          </a:xfrm>
          <a:prstGeom prst="rect">
            <a:avLst/>
          </a:prstGeom>
          <a:noFill/>
        </p:spPr>
        <p:txBody>
          <a:bodyPr wrap="square" rtlCol="0">
            <a:spAutoFit/>
          </a:bodyPr>
          <a:lstStyle/>
          <a:p>
            <a:r>
              <a:rPr lang="en-US" sz="4400" dirty="0">
                <a:latin typeface="Century Gothic" panose="020B0502020202020204" pitchFamily="34" charset="0"/>
              </a:rPr>
              <a:t>Ang </a:t>
            </a:r>
            <a:r>
              <a:rPr lang="en-US" sz="4400" dirty="0" err="1">
                <a:latin typeface="Century Gothic" panose="020B0502020202020204" pitchFamily="34" charset="0"/>
              </a:rPr>
              <a:t>Kasaysayan</a:t>
            </a:r>
            <a:r>
              <a:rPr lang="en-US" sz="4400" dirty="0">
                <a:latin typeface="Century Gothic" panose="020B0502020202020204" pitchFamily="34" charset="0"/>
              </a:rPr>
              <a:t> ng </a:t>
            </a:r>
            <a:r>
              <a:rPr lang="en-US" sz="4400" dirty="0" err="1">
                <a:latin typeface="Century Gothic" panose="020B0502020202020204" pitchFamily="34" charset="0"/>
              </a:rPr>
              <a:t>Estados</a:t>
            </a:r>
            <a:r>
              <a:rPr lang="en-US" sz="4400" dirty="0">
                <a:latin typeface="Century Gothic" panose="020B0502020202020204" pitchFamily="34" charset="0"/>
              </a:rPr>
              <a:t> Unidos</a:t>
            </a:r>
            <a:endParaRPr lang="en-VI" sz="4400" dirty="0">
              <a:latin typeface="Century Gothic" panose="020B0502020202020204" pitchFamily="34" charset="0"/>
            </a:endParaRPr>
          </a:p>
        </p:txBody>
      </p:sp>
      <p:pic>
        <p:nvPicPr>
          <p:cNvPr id="4" name="Picture 3">
            <a:extLst>
              <a:ext uri="{FF2B5EF4-FFF2-40B4-BE49-F238E27FC236}">
                <a16:creationId xmlns:a16="http://schemas.microsoft.com/office/drawing/2014/main" id="{1EEE0CD5-8162-4E14-B6F9-28EFA0A1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230" y="1916837"/>
            <a:ext cx="4897145" cy="3264763"/>
          </a:xfrm>
          <a:prstGeom prst="rect">
            <a:avLst/>
          </a:prstGeom>
        </p:spPr>
      </p:pic>
      <p:sp>
        <p:nvSpPr>
          <p:cNvPr id="5" name="TextBox 4">
            <a:extLst>
              <a:ext uri="{FF2B5EF4-FFF2-40B4-BE49-F238E27FC236}">
                <a16:creationId xmlns:a16="http://schemas.microsoft.com/office/drawing/2014/main" id="{434934FD-B63C-472A-B5D1-4D8B777E85C7}"/>
              </a:ext>
            </a:extLst>
          </p:cNvPr>
          <p:cNvSpPr txBox="1"/>
          <p:nvPr/>
        </p:nvSpPr>
        <p:spPr>
          <a:xfrm>
            <a:off x="5591177" y="381000"/>
            <a:ext cx="6372223" cy="6124754"/>
          </a:xfrm>
          <a:prstGeom prst="rect">
            <a:avLst/>
          </a:prstGeom>
          <a:noFill/>
        </p:spPr>
        <p:txBody>
          <a:bodyPr wrap="square" rtlCol="0">
            <a:spAutoFit/>
          </a:bodyPr>
          <a:lstStyle/>
          <a:p>
            <a:r>
              <a:rPr lang="en-US" sz="2800" dirty="0" err="1"/>
              <a:t>Ngayon</a:t>
            </a:r>
            <a:r>
              <a:rPr lang="en-US" sz="2800" dirty="0"/>
              <a:t> ang </a:t>
            </a:r>
            <a:r>
              <a:rPr lang="en-US" sz="2800" dirty="0" err="1"/>
              <a:t>katanungan</a:t>
            </a:r>
            <a:r>
              <a:rPr lang="en-US" sz="2800" dirty="0"/>
              <a:t> ay; </a:t>
            </a:r>
            <a:r>
              <a:rPr lang="en-US" sz="2800" dirty="0" err="1"/>
              <a:t>Anong</a:t>
            </a:r>
            <a:r>
              <a:rPr lang="en-US" sz="2800" dirty="0"/>
              <a:t> </a:t>
            </a:r>
            <a:r>
              <a:rPr lang="en-US" sz="2800" dirty="0" err="1"/>
              <a:t>bansa</a:t>
            </a:r>
            <a:r>
              <a:rPr lang="en-US" sz="2800" dirty="0"/>
              <a:t> ang </a:t>
            </a:r>
            <a:r>
              <a:rPr lang="en-US" sz="2800" dirty="0" err="1"/>
              <a:t>bumangon</a:t>
            </a:r>
            <a:r>
              <a:rPr lang="en-US" sz="2800" dirty="0"/>
              <a:t> </a:t>
            </a:r>
            <a:r>
              <a:rPr lang="en-US" sz="2800" dirty="0" err="1"/>
              <a:t>sa</a:t>
            </a:r>
            <a:r>
              <a:rPr lang="en-US" sz="2800" dirty="0"/>
              <a:t> mg </a:t>
            </a:r>
            <a:r>
              <a:rPr lang="en-US" sz="2800" dirty="0" err="1"/>
              <a:t>ataon</a:t>
            </a:r>
            <a:r>
              <a:rPr lang="en-US" sz="2800" dirty="0"/>
              <a:t> </a:t>
            </a:r>
            <a:r>
              <a:rPr lang="en-US" sz="2800" dirty="0" err="1"/>
              <a:t>bandan</a:t>
            </a:r>
            <a:r>
              <a:rPr lang="en-US" sz="2800" dirty="0"/>
              <a:t> 1798, </a:t>
            </a:r>
            <a:r>
              <a:rPr lang="en-US" sz="2800" dirty="0" err="1"/>
              <a:t>pagkatapos</a:t>
            </a:r>
            <a:r>
              <a:rPr lang="en-US" sz="2800" dirty="0"/>
              <a:t> ang </a:t>
            </a:r>
            <a:r>
              <a:rPr lang="en-US" sz="2800" dirty="0" err="1"/>
              <a:t>unang</a:t>
            </a:r>
            <a:r>
              <a:rPr lang="en-US" sz="2800" dirty="0"/>
              <a:t> </a:t>
            </a:r>
            <a:r>
              <a:rPr lang="en-US" sz="2800" dirty="0" err="1"/>
              <a:t>hayop</a:t>
            </a:r>
            <a:r>
              <a:rPr lang="en-US" sz="2800" dirty="0"/>
              <a:t> ay </a:t>
            </a:r>
            <a:r>
              <a:rPr lang="en-US" sz="2800" dirty="0" err="1"/>
              <a:t>tumangggap</a:t>
            </a:r>
            <a:r>
              <a:rPr lang="en-US" sz="2800" dirty="0"/>
              <a:t> ng </a:t>
            </a:r>
            <a:r>
              <a:rPr lang="en-US" sz="2800" dirty="0" err="1"/>
              <a:t>sugat</a:t>
            </a:r>
            <a:r>
              <a:rPr lang="en-US" sz="2800" dirty="0"/>
              <a:t> </a:t>
            </a:r>
            <a:r>
              <a:rPr lang="en-US" sz="2800" dirty="0" err="1"/>
              <a:t>na</a:t>
            </a:r>
            <a:r>
              <a:rPr lang="en-US" sz="2800" dirty="0"/>
              <a:t> </a:t>
            </a:r>
            <a:r>
              <a:rPr lang="en-US" sz="2800" dirty="0" err="1"/>
              <a:t>ikamamatay</a:t>
            </a:r>
            <a:r>
              <a:rPr lang="en-US" sz="2800" dirty="0"/>
              <a:t> </a:t>
            </a:r>
            <a:r>
              <a:rPr lang="en-US" sz="2800" dirty="0" err="1"/>
              <a:t>sapagkat</a:t>
            </a:r>
            <a:r>
              <a:rPr lang="en-US" sz="2800" dirty="0"/>
              <a:t> </a:t>
            </a:r>
            <a:r>
              <a:rPr lang="en-US" sz="2800" dirty="0" err="1"/>
              <a:t>ayon</a:t>
            </a:r>
            <a:r>
              <a:rPr lang="en-US" sz="2800" dirty="0"/>
              <a:t> </a:t>
            </a:r>
            <a:r>
              <a:rPr lang="en-US" sz="2800" dirty="0" err="1"/>
              <a:t>sa</a:t>
            </a:r>
            <a:r>
              <a:rPr lang="en-US" sz="2800" dirty="0"/>
              <a:t> </a:t>
            </a:r>
            <a:r>
              <a:rPr lang="en-US" sz="2800" dirty="0" err="1"/>
              <a:t>Apocalipsis</a:t>
            </a:r>
            <a:r>
              <a:rPr lang="en-US" sz="2800" dirty="0"/>
              <a:t> 13:11, ang </a:t>
            </a:r>
            <a:r>
              <a:rPr lang="en-US" sz="2800" dirty="0" err="1"/>
              <a:t>ikalawang</a:t>
            </a:r>
            <a:r>
              <a:rPr lang="en-US" sz="2800" dirty="0"/>
              <a:t> </a:t>
            </a:r>
            <a:r>
              <a:rPr lang="en-US" sz="2800" dirty="0" err="1"/>
              <a:t>hayop</a:t>
            </a:r>
            <a:r>
              <a:rPr lang="en-US" sz="2800" dirty="0"/>
              <a:t> </a:t>
            </a:r>
            <a:r>
              <a:rPr lang="en-US" sz="2800" dirty="0" err="1"/>
              <a:t>na</a:t>
            </a:r>
            <a:r>
              <a:rPr lang="en-US" sz="2800" dirty="0"/>
              <a:t> </a:t>
            </a:r>
            <a:r>
              <a:rPr lang="en-US" sz="2800" dirty="0" err="1"/>
              <a:t>ito</a:t>
            </a:r>
            <a:r>
              <a:rPr lang="en-US" sz="2800" dirty="0"/>
              <a:t> ay </a:t>
            </a:r>
            <a:r>
              <a:rPr lang="en-US" sz="2800" dirty="0" err="1"/>
              <a:t>bumangon</a:t>
            </a:r>
            <a:r>
              <a:rPr lang="en-US" sz="2800" dirty="0"/>
              <a:t> </a:t>
            </a:r>
            <a:r>
              <a:rPr lang="en-US" sz="2800" dirty="0" err="1"/>
              <a:t>pagkatapos</a:t>
            </a:r>
            <a:r>
              <a:rPr lang="en-US" sz="2800" dirty="0"/>
              <a:t> noon. At </a:t>
            </a:r>
            <a:r>
              <a:rPr lang="en-US" sz="2800" dirty="0" err="1"/>
              <a:t>kailangan</a:t>
            </a:r>
            <a:r>
              <a:rPr lang="en-US" sz="2800" dirty="0"/>
              <a:t> </a:t>
            </a:r>
            <a:r>
              <a:rPr lang="en-US" sz="2800" dirty="0" err="1"/>
              <a:t>itoy</a:t>
            </a:r>
            <a:r>
              <a:rPr lang="en-US" sz="2800" dirty="0"/>
              <a:t> </a:t>
            </a:r>
            <a:r>
              <a:rPr lang="en-US" sz="2800" dirty="0" err="1"/>
              <a:t>isang</a:t>
            </a:r>
            <a:r>
              <a:rPr lang="en-US" sz="2800" dirty="0"/>
              <a:t> </a:t>
            </a:r>
            <a:r>
              <a:rPr lang="en-US" sz="2800" dirty="0" err="1"/>
              <a:t>bansa</a:t>
            </a:r>
            <a:r>
              <a:rPr lang="en-US" sz="2800" dirty="0"/>
              <a:t> </a:t>
            </a:r>
            <a:r>
              <a:rPr lang="en-US" sz="2800" dirty="0" err="1"/>
              <a:t>na</a:t>
            </a:r>
            <a:r>
              <a:rPr lang="en-US" sz="2800" dirty="0"/>
              <a:t> </a:t>
            </a:r>
            <a:r>
              <a:rPr lang="en-US" sz="2800" dirty="0" err="1"/>
              <a:t>kumikilala</a:t>
            </a:r>
            <a:r>
              <a:rPr lang="en-US" sz="2800" dirty="0"/>
              <a:t> din </a:t>
            </a:r>
            <a:r>
              <a:rPr lang="en-US" sz="2800" dirty="0" err="1"/>
              <a:t>sa</a:t>
            </a:r>
            <a:r>
              <a:rPr lang="en-US" sz="2800" dirty="0"/>
              <a:t> </a:t>
            </a:r>
            <a:r>
              <a:rPr lang="en-US" sz="2800" dirty="0" err="1"/>
              <a:t>dalawang</a:t>
            </a:r>
            <a:r>
              <a:rPr lang="en-US" sz="2800" dirty="0"/>
              <a:t> </a:t>
            </a:r>
            <a:r>
              <a:rPr lang="en-US" sz="2800" dirty="0" err="1"/>
              <a:t>kahariang</a:t>
            </a:r>
            <a:r>
              <a:rPr lang="en-US" sz="2800" dirty="0"/>
              <a:t> </a:t>
            </a:r>
            <a:r>
              <a:rPr lang="en-US" sz="2800" dirty="0" err="1"/>
              <a:t>itinuturo</a:t>
            </a:r>
            <a:r>
              <a:rPr lang="en-US" sz="2800" dirty="0"/>
              <a:t> </a:t>
            </a:r>
            <a:r>
              <a:rPr lang="en-US" sz="2800" dirty="0" err="1"/>
              <a:t>ni</a:t>
            </a:r>
            <a:r>
              <a:rPr lang="en-US" sz="2800" dirty="0"/>
              <a:t> </a:t>
            </a:r>
            <a:r>
              <a:rPr lang="en-US" sz="2800" dirty="0" err="1"/>
              <a:t>Kristo</a:t>
            </a:r>
            <a:r>
              <a:rPr lang="en-US" sz="2800" dirty="0"/>
              <a:t> </a:t>
            </a:r>
            <a:r>
              <a:rPr lang="en-US" sz="2800" dirty="0" err="1"/>
              <a:t>na</a:t>
            </a:r>
            <a:r>
              <a:rPr lang="en-US" sz="2800" dirty="0"/>
              <a:t> </a:t>
            </a:r>
            <a:r>
              <a:rPr lang="en-US" sz="2800" dirty="0" err="1"/>
              <a:t>sinisimbuluhan</a:t>
            </a:r>
            <a:r>
              <a:rPr lang="en-US" sz="2800" dirty="0"/>
              <a:t> ng </a:t>
            </a:r>
            <a:r>
              <a:rPr lang="en-US" sz="2800" dirty="0" err="1"/>
              <a:t>dalawang</a:t>
            </a:r>
            <a:r>
              <a:rPr lang="en-US" sz="2800" dirty="0"/>
              <a:t> </a:t>
            </a:r>
            <a:r>
              <a:rPr lang="en-US" sz="2800" dirty="0" err="1"/>
              <a:t>sungay</a:t>
            </a:r>
            <a:r>
              <a:rPr lang="en-US" sz="2800" dirty="0"/>
              <a:t> </a:t>
            </a:r>
            <a:r>
              <a:rPr lang="en-US" sz="2800" dirty="0" err="1"/>
              <a:t>na</a:t>
            </a:r>
            <a:r>
              <a:rPr lang="en-US" sz="2800" dirty="0"/>
              <a:t> </a:t>
            </a:r>
            <a:r>
              <a:rPr lang="en-US" sz="2800" dirty="0" err="1"/>
              <a:t>ito</a:t>
            </a:r>
            <a:r>
              <a:rPr lang="en-US" sz="2800" dirty="0"/>
              <a:t>. At </a:t>
            </a:r>
            <a:r>
              <a:rPr lang="en-US" sz="2800" dirty="0" err="1"/>
              <a:t>ayon</a:t>
            </a:r>
            <a:r>
              <a:rPr lang="en-US" sz="2800" dirty="0"/>
              <a:t> pa </a:t>
            </a:r>
            <a:r>
              <a:rPr lang="en-US" sz="2800" dirty="0" err="1"/>
              <a:t>lamang</a:t>
            </a:r>
            <a:r>
              <a:rPr lang="en-US" sz="2800" dirty="0"/>
              <a:t> </a:t>
            </a:r>
            <a:r>
              <a:rPr lang="en-US" sz="2800" dirty="0" err="1"/>
              <a:t>sa</a:t>
            </a:r>
            <a:r>
              <a:rPr lang="en-US" sz="2800" dirty="0"/>
              <a:t> </a:t>
            </a:r>
            <a:r>
              <a:rPr lang="en-US" sz="2800" dirty="0" err="1"/>
              <a:t>mga</a:t>
            </a:r>
            <a:r>
              <a:rPr lang="en-US" sz="2800" dirty="0"/>
              <a:t> </a:t>
            </a:r>
            <a:r>
              <a:rPr lang="en-US" sz="2800" dirty="0" err="1"/>
              <a:t>sanda</a:t>
            </a:r>
            <a:r>
              <a:rPr lang="en-US" sz="2800" dirty="0"/>
              <a:t> </a:t>
            </a:r>
            <a:r>
              <a:rPr lang="en-US" sz="2800" dirty="0" err="1"/>
              <a:t>na</a:t>
            </a:r>
            <a:r>
              <a:rPr lang="en-US" sz="2800" dirty="0"/>
              <a:t> </a:t>
            </a:r>
            <a:r>
              <a:rPr lang="en-US" sz="2800" dirty="0" err="1"/>
              <a:t>ito</a:t>
            </a:r>
            <a:r>
              <a:rPr lang="en-US" sz="2800" dirty="0"/>
              <a:t> </a:t>
            </a:r>
            <a:r>
              <a:rPr lang="en-US" sz="2800" dirty="0" err="1"/>
              <a:t>na</a:t>
            </a:r>
            <a:r>
              <a:rPr lang="en-US" sz="2800" dirty="0"/>
              <a:t> </a:t>
            </a:r>
            <a:r>
              <a:rPr lang="en-US" sz="2800" dirty="0" err="1"/>
              <a:t>ibinigay</a:t>
            </a:r>
            <a:r>
              <a:rPr lang="en-US" sz="2800" dirty="0"/>
              <a:t> </a:t>
            </a:r>
            <a:r>
              <a:rPr lang="en-US" sz="2800" dirty="0" err="1"/>
              <a:t>sa</a:t>
            </a:r>
            <a:r>
              <a:rPr lang="en-US" sz="2800" dirty="0"/>
              <a:t> </a:t>
            </a:r>
            <a:r>
              <a:rPr lang="en-US" sz="2800" dirty="0" err="1"/>
              <a:t>atin</a:t>
            </a:r>
            <a:r>
              <a:rPr lang="en-US" sz="2800" dirty="0"/>
              <a:t> ng </a:t>
            </a:r>
            <a:r>
              <a:rPr lang="en-US" sz="2800" dirty="0" err="1"/>
              <a:t>Bibiya</a:t>
            </a:r>
            <a:r>
              <a:rPr lang="en-US" sz="2800" dirty="0"/>
              <a:t>, </a:t>
            </a:r>
            <a:r>
              <a:rPr lang="en-US" sz="2800" dirty="0" err="1"/>
              <a:t>walang</a:t>
            </a:r>
            <a:r>
              <a:rPr lang="en-US" sz="2800" dirty="0"/>
              <a:t> </a:t>
            </a:r>
            <a:r>
              <a:rPr lang="en-US" sz="2800" dirty="0" err="1"/>
              <a:t>duda</a:t>
            </a:r>
            <a:r>
              <a:rPr lang="en-US" sz="2800" dirty="0"/>
              <a:t> </a:t>
            </a:r>
            <a:r>
              <a:rPr lang="en-US" sz="2800" dirty="0" err="1"/>
              <a:t>na</a:t>
            </a:r>
            <a:r>
              <a:rPr lang="en-US" sz="2800" dirty="0"/>
              <a:t> </a:t>
            </a:r>
            <a:r>
              <a:rPr lang="en-US" sz="2800" dirty="0" err="1"/>
              <a:t>ito</a:t>
            </a:r>
            <a:r>
              <a:rPr lang="en-US" sz="2800" dirty="0"/>
              <a:t> ay </a:t>
            </a:r>
            <a:r>
              <a:rPr lang="en-US" sz="2800" dirty="0" err="1"/>
              <a:t>tumutukoy</a:t>
            </a:r>
            <a:r>
              <a:rPr lang="en-US" sz="2800" dirty="0"/>
              <a:t> </a:t>
            </a:r>
            <a:r>
              <a:rPr lang="en-US" sz="2800" dirty="0" err="1"/>
              <a:t>sa</a:t>
            </a:r>
            <a:r>
              <a:rPr lang="en-US" sz="2800" dirty="0"/>
              <a:t> </a:t>
            </a:r>
            <a:r>
              <a:rPr lang="en-US" sz="2800" dirty="0" err="1"/>
              <a:t>iisa</a:t>
            </a:r>
            <a:r>
              <a:rPr lang="en-US" sz="2800" dirty="0"/>
              <a:t> at </a:t>
            </a:r>
            <a:r>
              <a:rPr lang="en-US" sz="2800" dirty="0" err="1"/>
              <a:t>isang</a:t>
            </a:r>
            <a:r>
              <a:rPr lang="en-US" sz="2800" dirty="0"/>
              <a:t> </a:t>
            </a:r>
            <a:r>
              <a:rPr lang="en-US" sz="2800" dirty="0" err="1"/>
              <a:t>bansa</a:t>
            </a:r>
            <a:r>
              <a:rPr lang="en-US" sz="2800" dirty="0"/>
              <a:t> </a:t>
            </a:r>
            <a:r>
              <a:rPr lang="en-US" sz="2800" dirty="0" err="1"/>
              <a:t>lamang</a:t>
            </a:r>
            <a:r>
              <a:rPr lang="en-US" sz="2800" dirty="0"/>
              <a:t>.</a:t>
            </a:r>
            <a:endParaRPr lang="en-VI" sz="2800" dirty="0"/>
          </a:p>
        </p:txBody>
      </p:sp>
    </p:spTree>
    <p:extLst>
      <p:ext uri="{BB962C8B-B14F-4D97-AF65-F5344CB8AC3E}">
        <p14:creationId xmlns:p14="http://schemas.microsoft.com/office/powerpoint/2010/main" val="2559441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899340-A9A3-4512-BC26-0C66129BE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6" y="0"/>
            <a:ext cx="12836769" cy="6858000"/>
          </a:xfrm>
          <a:prstGeom prst="rect">
            <a:avLst/>
          </a:prstGeom>
        </p:spPr>
      </p:pic>
      <p:sp>
        <p:nvSpPr>
          <p:cNvPr id="3" name="TextBox 2">
            <a:extLst>
              <a:ext uri="{FF2B5EF4-FFF2-40B4-BE49-F238E27FC236}">
                <a16:creationId xmlns:a16="http://schemas.microsoft.com/office/drawing/2014/main" id="{8A22A22B-7892-461F-A547-2C4003D0BBE8}"/>
              </a:ext>
            </a:extLst>
          </p:cNvPr>
          <p:cNvSpPr txBox="1"/>
          <p:nvPr/>
        </p:nvSpPr>
        <p:spPr>
          <a:xfrm>
            <a:off x="228600" y="428178"/>
            <a:ext cx="11734799" cy="6001643"/>
          </a:xfrm>
          <a:prstGeom prst="rect">
            <a:avLst/>
          </a:prstGeom>
          <a:solidFill>
            <a:srgbClr val="000000">
              <a:alpha val="52157"/>
            </a:srgbClr>
          </a:solidFill>
        </p:spPr>
        <p:txBody>
          <a:bodyPr wrap="square">
            <a:spAutoFit/>
          </a:bodyPr>
          <a:lstStyle/>
          <a:p>
            <a:r>
              <a:rPr lang="en-US" sz="3200" dirty="0" err="1">
                <a:solidFill>
                  <a:schemeClr val="bg1"/>
                </a:solidFill>
                <a:latin typeface="Century Gothic" panose="020B0502020202020204" pitchFamily="34" charset="0"/>
              </a:rPr>
              <a:t>Anong</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bansa</a:t>
            </a:r>
            <a:r>
              <a:rPr lang="en-US" sz="3200" dirty="0">
                <a:solidFill>
                  <a:schemeClr val="bg1"/>
                </a:solidFill>
                <a:latin typeface="Century Gothic" panose="020B0502020202020204" pitchFamily="34" charset="0"/>
              </a:rPr>
              <a:t> ng Bagong </a:t>
            </a:r>
            <a:r>
              <a:rPr lang="en-US" sz="3200" dirty="0" err="1">
                <a:solidFill>
                  <a:schemeClr val="bg1"/>
                </a:solidFill>
                <a:latin typeface="Century Gothic" panose="020B0502020202020204" pitchFamily="34" charset="0"/>
              </a:rPr>
              <a:t>Daigdig</a:t>
            </a:r>
            <a:r>
              <a:rPr lang="en-US" sz="3200" dirty="0">
                <a:solidFill>
                  <a:schemeClr val="bg1"/>
                </a:solidFill>
                <a:latin typeface="Century Gothic" panose="020B0502020202020204" pitchFamily="34" charset="0"/>
              </a:rPr>
              <a:t> ang </a:t>
            </a:r>
            <a:r>
              <a:rPr lang="en-US" sz="3200" dirty="0" err="1">
                <a:solidFill>
                  <a:schemeClr val="bg1"/>
                </a:solidFill>
                <a:latin typeface="Century Gothic" panose="020B0502020202020204" pitchFamily="34" charset="0"/>
              </a:rPr>
              <a:t>noong</a:t>
            </a:r>
            <a:r>
              <a:rPr lang="en-US" sz="3200" dirty="0">
                <a:solidFill>
                  <a:schemeClr val="bg1"/>
                </a:solidFill>
                <a:latin typeface="Century Gothic" panose="020B0502020202020204" pitchFamily="34" charset="0"/>
              </a:rPr>
              <a:t> 1798 ay </a:t>
            </a:r>
            <a:r>
              <a:rPr lang="en-US" sz="3200" dirty="0" err="1">
                <a:solidFill>
                  <a:schemeClr val="bg1"/>
                </a:solidFill>
                <a:latin typeface="Century Gothic" panose="020B0502020202020204" pitchFamily="34" charset="0"/>
              </a:rPr>
              <a:t>bumabangon</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sa</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kapangyarihan</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nagpapakitang</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lalakas</a:t>
            </a:r>
            <a:r>
              <a:rPr lang="en-US" sz="3200" dirty="0">
                <a:solidFill>
                  <a:schemeClr val="bg1"/>
                </a:solidFill>
                <a:latin typeface="Century Gothic" panose="020B0502020202020204" pitchFamily="34" charset="0"/>
              </a:rPr>
              <a:t> at </a:t>
            </a:r>
            <a:r>
              <a:rPr lang="en-US" sz="3200" dirty="0" err="1">
                <a:solidFill>
                  <a:schemeClr val="bg1"/>
                </a:solidFill>
                <a:latin typeface="Century Gothic" panose="020B0502020202020204" pitchFamily="34" charset="0"/>
              </a:rPr>
              <a:t>dadakila</a:t>
            </a:r>
            <a:r>
              <a:rPr lang="en-US" sz="3200" dirty="0">
                <a:solidFill>
                  <a:schemeClr val="bg1"/>
                </a:solidFill>
                <a:latin typeface="Century Gothic" panose="020B0502020202020204" pitchFamily="34" charset="0"/>
              </a:rPr>
              <a:t>, at </a:t>
            </a:r>
            <a:r>
              <a:rPr lang="en-US" sz="3200" dirty="0" err="1">
                <a:solidFill>
                  <a:schemeClr val="bg1"/>
                </a:solidFill>
                <a:latin typeface="Century Gothic" panose="020B0502020202020204" pitchFamily="34" charset="0"/>
              </a:rPr>
              <a:t>tumatawag</a:t>
            </a:r>
            <a:r>
              <a:rPr lang="en-US" sz="3200" dirty="0">
                <a:solidFill>
                  <a:schemeClr val="bg1"/>
                </a:solidFill>
                <a:latin typeface="Century Gothic" panose="020B0502020202020204" pitchFamily="34" charset="0"/>
              </a:rPr>
              <a:t> ng </a:t>
            </a:r>
            <a:r>
              <a:rPr lang="en-US" sz="3200" dirty="0" err="1">
                <a:solidFill>
                  <a:schemeClr val="bg1"/>
                </a:solidFill>
                <a:latin typeface="Century Gothic" panose="020B0502020202020204" pitchFamily="34" charset="0"/>
              </a:rPr>
              <a:t>pansin</a:t>
            </a:r>
            <a:r>
              <a:rPr lang="en-US" sz="3200" dirty="0">
                <a:solidFill>
                  <a:schemeClr val="bg1"/>
                </a:solidFill>
                <a:latin typeface="Century Gothic" panose="020B0502020202020204" pitchFamily="34" charset="0"/>
              </a:rPr>
              <a:t> ng </a:t>
            </a:r>
            <a:r>
              <a:rPr lang="en-US" sz="3200" dirty="0" err="1">
                <a:solidFill>
                  <a:schemeClr val="bg1"/>
                </a:solidFill>
                <a:latin typeface="Century Gothic" panose="020B0502020202020204" pitchFamily="34" charset="0"/>
              </a:rPr>
              <a:t>sanlibutan</a:t>
            </a:r>
            <a:r>
              <a:rPr lang="en-US" sz="3200" dirty="0">
                <a:solidFill>
                  <a:schemeClr val="bg1"/>
                </a:solidFill>
                <a:latin typeface="Century Gothic" panose="020B0502020202020204" pitchFamily="34" charset="0"/>
              </a:rPr>
              <a:t>? Ang </a:t>
            </a:r>
            <a:r>
              <a:rPr lang="en-US" sz="3200" dirty="0" err="1">
                <a:solidFill>
                  <a:schemeClr val="bg1"/>
                </a:solidFill>
                <a:latin typeface="Century Gothic" panose="020B0502020202020204" pitchFamily="34" charset="0"/>
              </a:rPr>
              <a:t>pag-aangkop</a:t>
            </a:r>
            <a:r>
              <a:rPr lang="en-US" sz="3200" dirty="0">
                <a:solidFill>
                  <a:schemeClr val="bg1"/>
                </a:solidFill>
                <a:latin typeface="Century Gothic" panose="020B0502020202020204" pitchFamily="34" charset="0"/>
              </a:rPr>
              <a:t> ng </a:t>
            </a:r>
            <a:r>
              <a:rPr lang="en-US" sz="3200" dirty="0" err="1">
                <a:solidFill>
                  <a:schemeClr val="bg1"/>
                </a:solidFill>
                <a:latin typeface="Century Gothic" panose="020B0502020202020204" pitchFamily="34" charset="0"/>
              </a:rPr>
              <a:t>sagisag</a:t>
            </a:r>
            <a:r>
              <a:rPr lang="en-US" sz="3200" dirty="0">
                <a:solidFill>
                  <a:schemeClr val="bg1"/>
                </a:solidFill>
                <a:latin typeface="Century Gothic" panose="020B0502020202020204" pitchFamily="34" charset="0"/>
              </a:rPr>
              <a:t> ay </a:t>
            </a:r>
            <a:r>
              <a:rPr lang="en-US" sz="3200" dirty="0" err="1">
                <a:solidFill>
                  <a:schemeClr val="bg1"/>
                </a:solidFill>
                <a:latin typeface="Century Gothic" panose="020B0502020202020204" pitchFamily="34" charset="0"/>
              </a:rPr>
              <a:t>hindi</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mapag-aalinlanganan</a:t>
            </a:r>
            <a:r>
              <a:rPr lang="en-US" sz="3200" dirty="0">
                <a:solidFill>
                  <a:schemeClr val="bg1"/>
                </a:solidFill>
                <a:latin typeface="Century Gothic" panose="020B0502020202020204" pitchFamily="34" charset="0"/>
              </a:rPr>
              <a:t>. Isang </a:t>
            </a:r>
            <a:r>
              <a:rPr lang="en-US" sz="3200" dirty="0" err="1">
                <a:solidFill>
                  <a:schemeClr val="bg1"/>
                </a:solidFill>
                <a:latin typeface="Century Gothic" panose="020B0502020202020204" pitchFamily="34" charset="0"/>
              </a:rPr>
              <a:t>bansa</a:t>
            </a:r>
            <a:r>
              <a:rPr lang="en-US" sz="3200" dirty="0">
                <a:solidFill>
                  <a:schemeClr val="bg1"/>
                </a:solidFill>
                <a:latin typeface="Century Gothic" panose="020B0502020202020204" pitchFamily="34" charset="0"/>
              </a:rPr>
              <a:t> at </a:t>
            </a:r>
            <a:r>
              <a:rPr lang="en-US" sz="3200" dirty="0" err="1">
                <a:solidFill>
                  <a:schemeClr val="bg1"/>
                </a:solidFill>
                <a:latin typeface="Century Gothic" panose="020B0502020202020204" pitchFamily="34" charset="0"/>
              </a:rPr>
              <a:t>isa</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nga</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lamang</a:t>
            </a:r>
            <a:r>
              <a:rPr lang="en-US" sz="3200" dirty="0">
                <a:solidFill>
                  <a:schemeClr val="bg1"/>
                </a:solidFill>
                <a:latin typeface="Century Gothic" panose="020B0502020202020204" pitchFamily="34" charset="0"/>
              </a:rPr>
              <a:t>, ang </a:t>
            </a:r>
            <a:r>
              <a:rPr lang="en-US" sz="3200" dirty="0" err="1">
                <a:solidFill>
                  <a:schemeClr val="bg1"/>
                </a:solidFill>
                <a:latin typeface="Century Gothic" panose="020B0502020202020204" pitchFamily="34" charset="0"/>
              </a:rPr>
              <a:t>tumatama</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sa</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tinitiyak</a:t>
            </a:r>
            <a:r>
              <a:rPr lang="en-US" sz="3200" dirty="0">
                <a:solidFill>
                  <a:schemeClr val="bg1"/>
                </a:solidFill>
                <a:latin typeface="Century Gothic" panose="020B0502020202020204" pitchFamily="34" charset="0"/>
              </a:rPr>
              <a:t> ng </a:t>
            </a:r>
            <a:r>
              <a:rPr lang="en-US" sz="3200" dirty="0" err="1">
                <a:solidFill>
                  <a:schemeClr val="bg1"/>
                </a:solidFill>
                <a:latin typeface="Century Gothic" panose="020B0502020202020204" pitchFamily="34" charset="0"/>
              </a:rPr>
              <a:t>hulang</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ito</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hindi</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mapagka</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kamaliang</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tumutukoy</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ito</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sa</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Estados</a:t>
            </a:r>
            <a:r>
              <a:rPr lang="en-US" sz="3200" dirty="0">
                <a:solidFill>
                  <a:schemeClr val="bg1"/>
                </a:solidFill>
                <a:latin typeface="Century Gothic" panose="020B0502020202020204" pitchFamily="34" charset="0"/>
              </a:rPr>
              <a:t> Unidos ng Amerika. Ang </a:t>
            </a:r>
            <a:r>
              <a:rPr lang="en-US" sz="3200" dirty="0" err="1">
                <a:solidFill>
                  <a:schemeClr val="bg1"/>
                </a:solidFill>
                <a:latin typeface="Century Gothic" panose="020B0502020202020204" pitchFamily="34" charset="0"/>
              </a:rPr>
              <a:t>isang</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tanyag</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na</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manunulat</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sa</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paglalarawan</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niya</a:t>
            </a:r>
            <a:r>
              <a:rPr lang="en-US" sz="3200" dirty="0">
                <a:solidFill>
                  <a:schemeClr val="bg1"/>
                </a:solidFill>
                <a:latin typeface="Century Gothic" panose="020B0502020202020204" pitchFamily="34" charset="0"/>
              </a:rPr>
              <a:t> ng </a:t>
            </a:r>
            <a:r>
              <a:rPr lang="en-US" sz="3200" dirty="0" err="1">
                <a:solidFill>
                  <a:schemeClr val="bg1"/>
                </a:solidFill>
                <a:latin typeface="Century Gothic" panose="020B0502020202020204" pitchFamily="34" charset="0"/>
              </a:rPr>
              <a:t>pagbangon</a:t>
            </a:r>
            <a:r>
              <a:rPr lang="en-US" sz="3200" dirty="0">
                <a:solidFill>
                  <a:schemeClr val="bg1"/>
                </a:solidFill>
                <a:latin typeface="Century Gothic" panose="020B0502020202020204" pitchFamily="34" charset="0"/>
              </a:rPr>
              <a:t> ng </a:t>
            </a:r>
            <a:r>
              <a:rPr lang="en-US" sz="3200" dirty="0" err="1">
                <a:solidFill>
                  <a:schemeClr val="bg1"/>
                </a:solidFill>
                <a:latin typeface="Century Gothic" panose="020B0502020202020204" pitchFamily="34" charset="0"/>
              </a:rPr>
              <a:t>Estados</a:t>
            </a:r>
            <a:r>
              <a:rPr lang="en-US" sz="3200" dirty="0">
                <a:solidFill>
                  <a:schemeClr val="bg1"/>
                </a:solidFill>
                <a:latin typeface="Century Gothic" panose="020B0502020202020204" pitchFamily="34" charset="0"/>
              </a:rPr>
              <a:t> Unidos, ay </a:t>
            </a:r>
            <a:r>
              <a:rPr lang="en-US" sz="3200" dirty="0" err="1">
                <a:solidFill>
                  <a:schemeClr val="bg1"/>
                </a:solidFill>
                <a:latin typeface="Century Gothic" panose="020B0502020202020204" pitchFamily="34" charset="0"/>
              </a:rPr>
              <a:t>nagsabi</a:t>
            </a:r>
            <a:r>
              <a:rPr lang="en-US" sz="3200" dirty="0">
                <a:solidFill>
                  <a:schemeClr val="bg1"/>
                </a:solidFill>
                <a:latin typeface="Century Gothic" panose="020B0502020202020204" pitchFamily="34" charset="0"/>
              </a:rPr>
              <a:t> ng </a:t>
            </a:r>
            <a:r>
              <a:rPr lang="en-US" sz="3200" dirty="0" err="1">
                <a:solidFill>
                  <a:schemeClr val="bg1"/>
                </a:solidFill>
                <a:latin typeface="Century Gothic" panose="020B0502020202020204" pitchFamily="34" charset="0"/>
              </a:rPr>
              <a:t>tungkol</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sa</a:t>
            </a:r>
            <a:r>
              <a:rPr lang="en-US" sz="3200" dirty="0">
                <a:solidFill>
                  <a:schemeClr val="bg1"/>
                </a:solidFill>
                <a:latin typeface="Century Gothic" panose="020B0502020202020204" pitchFamily="34" charset="0"/>
              </a:rPr>
              <a:t> " </a:t>
            </a:r>
            <a:r>
              <a:rPr lang="en-US" sz="3200" dirty="0" err="1">
                <a:solidFill>
                  <a:schemeClr val="bg1"/>
                </a:solidFill>
                <a:latin typeface="Century Gothic" panose="020B0502020202020204" pitchFamily="34" charset="0"/>
              </a:rPr>
              <a:t>hiwaga</a:t>
            </a:r>
            <a:r>
              <a:rPr lang="en-US" sz="3200" dirty="0">
                <a:solidFill>
                  <a:schemeClr val="bg1"/>
                </a:solidFill>
                <a:latin typeface="Century Gothic" panose="020B0502020202020204" pitchFamily="34" charset="0"/>
              </a:rPr>
              <a:t> ng </a:t>
            </a:r>
            <a:r>
              <a:rPr lang="en-US" sz="3200" dirty="0" err="1">
                <a:solidFill>
                  <a:schemeClr val="bg1"/>
                </a:solidFill>
                <a:latin typeface="Century Gothic" panose="020B0502020202020204" pitchFamily="34" charset="0"/>
              </a:rPr>
              <a:t>kanyang</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pagsipot</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mula</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sa</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wala</a:t>
            </a:r>
            <a:r>
              <a:rPr lang="en-US" sz="3200" dirty="0">
                <a:solidFill>
                  <a:schemeClr val="bg1"/>
                </a:solidFill>
                <a:latin typeface="Century Gothic" panose="020B0502020202020204" pitchFamily="34" charset="0"/>
              </a:rPr>
              <a:t> ,"25 at </a:t>
            </a:r>
            <a:r>
              <a:rPr lang="en-US" sz="3200" dirty="0" err="1">
                <a:solidFill>
                  <a:schemeClr val="bg1"/>
                </a:solidFill>
                <a:latin typeface="Century Gothic" panose="020B0502020202020204" pitchFamily="34" charset="0"/>
              </a:rPr>
              <a:t>saka</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dinugtungan</a:t>
            </a:r>
            <a:r>
              <a:rPr lang="en-US" sz="3200" dirty="0">
                <a:solidFill>
                  <a:schemeClr val="bg1"/>
                </a:solidFill>
                <a:latin typeface="Century Gothic" panose="020B0502020202020204" pitchFamily="34" charset="0"/>
              </a:rPr>
              <a:t> ng: " </a:t>
            </a:r>
            <a:r>
              <a:rPr lang="en-US" sz="3200" dirty="0" err="1">
                <a:solidFill>
                  <a:schemeClr val="bg1"/>
                </a:solidFill>
                <a:latin typeface="Century Gothic" panose="020B0502020202020204" pitchFamily="34" charset="0"/>
              </a:rPr>
              <a:t>Katulad</a:t>
            </a:r>
            <a:r>
              <a:rPr lang="en-US" sz="3200" dirty="0">
                <a:solidFill>
                  <a:schemeClr val="bg1"/>
                </a:solidFill>
                <a:latin typeface="Century Gothic" panose="020B0502020202020204" pitchFamily="34" charset="0"/>
              </a:rPr>
              <a:t> ng </a:t>
            </a:r>
            <a:r>
              <a:rPr lang="en-US" sz="3200" dirty="0" err="1">
                <a:solidFill>
                  <a:schemeClr val="bg1"/>
                </a:solidFill>
                <a:latin typeface="Century Gothic" panose="020B0502020202020204" pitchFamily="34" charset="0"/>
              </a:rPr>
              <a:t>isang</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tahimik</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na</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binhi</a:t>
            </a:r>
            <a:r>
              <a:rPr lang="en-US" sz="3200" dirty="0">
                <a:solidFill>
                  <a:schemeClr val="bg1"/>
                </a:solidFill>
                <a:latin typeface="Century Gothic" panose="020B0502020202020204" pitchFamily="34" charset="0"/>
              </a:rPr>
              <a:t> ay  </a:t>
            </a:r>
            <a:r>
              <a:rPr lang="en-US" sz="3200" dirty="0" err="1">
                <a:solidFill>
                  <a:schemeClr val="bg1"/>
                </a:solidFill>
                <a:latin typeface="Century Gothic" panose="020B0502020202020204" pitchFamily="34" charset="0"/>
              </a:rPr>
              <a:t>lumitaw</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tayo</a:t>
            </a:r>
            <a:r>
              <a:rPr lang="en-US" sz="3200" dirty="0">
                <a:solidFill>
                  <a:schemeClr val="bg1"/>
                </a:solidFill>
                <a:latin typeface="Century Gothic" panose="020B0502020202020204" pitchFamily="34" charset="0"/>
              </a:rPr>
              <a:t> at </a:t>
            </a:r>
            <a:r>
              <a:rPr lang="en-US" sz="3200" dirty="0" err="1">
                <a:solidFill>
                  <a:schemeClr val="bg1"/>
                </a:solidFill>
                <a:latin typeface="Century Gothic" panose="020B0502020202020204" pitchFamily="34" charset="0"/>
              </a:rPr>
              <a:t>naging</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isang</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kaharian</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Malaking</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Tunggalian</a:t>
            </a:r>
            <a:r>
              <a:rPr lang="en-US" sz="3200" dirty="0">
                <a:solidFill>
                  <a:schemeClr val="bg1"/>
                </a:solidFill>
                <a:latin typeface="Century Gothic" panose="020B0502020202020204" pitchFamily="34" charset="0"/>
              </a:rPr>
              <a:t> 359.4</a:t>
            </a:r>
            <a:endParaRPr lang="en-VI" sz="3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751110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3BE4F9-AF50-4B5A-A5C9-15D93F705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4275"/>
            <a:ext cx="12192000" cy="8066549"/>
          </a:xfrm>
          <a:prstGeom prst="rect">
            <a:avLst/>
          </a:prstGeom>
        </p:spPr>
      </p:pic>
      <p:sp>
        <p:nvSpPr>
          <p:cNvPr id="4" name="TextBox 3">
            <a:extLst>
              <a:ext uri="{FF2B5EF4-FFF2-40B4-BE49-F238E27FC236}">
                <a16:creationId xmlns:a16="http://schemas.microsoft.com/office/drawing/2014/main" id="{894C6F9C-BB4A-4760-A040-640367C9B9CA}"/>
              </a:ext>
            </a:extLst>
          </p:cNvPr>
          <p:cNvSpPr txBox="1"/>
          <p:nvPr/>
        </p:nvSpPr>
        <p:spPr>
          <a:xfrm>
            <a:off x="209550" y="76200"/>
            <a:ext cx="7591425" cy="1200329"/>
          </a:xfrm>
          <a:prstGeom prst="rect">
            <a:avLst/>
          </a:prstGeom>
          <a:noFill/>
        </p:spPr>
        <p:txBody>
          <a:bodyPr wrap="square" rtlCol="0">
            <a:spAutoFit/>
          </a:bodyPr>
          <a:lstStyle/>
          <a:p>
            <a:r>
              <a:rPr lang="en-US" sz="3600" b="1" dirty="0">
                <a:solidFill>
                  <a:schemeClr val="bg1"/>
                </a:solidFill>
                <a:latin typeface="Century Gothic" panose="020B0502020202020204" pitchFamily="34" charset="0"/>
              </a:rPr>
              <a:t>Declaration of Independence o </a:t>
            </a:r>
            <a:r>
              <a:rPr lang="en-US" sz="3600" b="1" dirty="0" err="1">
                <a:solidFill>
                  <a:schemeClr val="bg1"/>
                </a:solidFill>
                <a:latin typeface="Century Gothic" panose="020B0502020202020204" pitchFamily="34" charset="0"/>
              </a:rPr>
              <a:t>Pagdedeklara</a:t>
            </a:r>
            <a:r>
              <a:rPr lang="en-US" sz="3600" b="1" dirty="0">
                <a:solidFill>
                  <a:schemeClr val="bg1"/>
                </a:solidFill>
                <a:latin typeface="Century Gothic" panose="020B0502020202020204" pitchFamily="34" charset="0"/>
              </a:rPr>
              <a:t> ng Kalayaan 1776</a:t>
            </a:r>
            <a:endParaRPr lang="en-VI" sz="3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149299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A97CC6-C030-4B08-A343-3E1105056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084"/>
            <a:ext cx="12192000" cy="7610168"/>
          </a:xfrm>
          <a:prstGeom prst="rect">
            <a:avLst/>
          </a:prstGeom>
        </p:spPr>
      </p:pic>
      <p:sp>
        <p:nvSpPr>
          <p:cNvPr id="4" name="TextBox 3">
            <a:extLst>
              <a:ext uri="{FF2B5EF4-FFF2-40B4-BE49-F238E27FC236}">
                <a16:creationId xmlns:a16="http://schemas.microsoft.com/office/drawing/2014/main" id="{AF97B630-E39F-4A55-A0D4-C79B59156B3D}"/>
              </a:ext>
            </a:extLst>
          </p:cNvPr>
          <p:cNvSpPr txBox="1"/>
          <p:nvPr/>
        </p:nvSpPr>
        <p:spPr>
          <a:xfrm>
            <a:off x="466725" y="123825"/>
            <a:ext cx="6896100" cy="2308324"/>
          </a:xfrm>
          <a:prstGeom prst="rect">
            <a:avLst/>
          </a:prstGeom>
          <a:solidFill>
            <a:srgbClr val="FFFFFF">
              <a:alpha val="43137"/>
            </a:srgbClr>
          </a:solidFill>
        </p:spPr>
        <p:txBody>
          <a:bodyPr wrap="square" rtlCol="0">
            <a:spAutoFit/>
          </a:bodyPr>
          <a:lstStyle/>
          <a:p>
            <a:r>
              <a:rPr lang="en-US" sz="3600" b="1" dirty="0" err="1">
                <a:latin typeface="Century Gothic" panose="020B0502020202020204" pitchFamily="34" charset="0"/>
              </a:rPr>
              <a:t>Pakikipaglaban</a:t>
            </a:r>
            <a:r>
              <a:rPr lang="en-US" sz="3600" b="1" dirty="0">
                <a:latin typeface="Century Gothic" panose="020B0502020202020204" pitchFamily="34" charset="0"/>
              </a:rPr>
              <a:t> para </a:t>
            </a:r>
            <a:r>
              <a:rPr lang="en-US" sz="3600" b="1" dirty="0" err="1">
                <a:latin typeface="Century Gothic" panose="020B0502020202020204" pitchFamily="34" charset="0"/>
              </a:rPr>
              <a:t>sa</a:t>
            </a:r>
            <a:r>
              <a:rPr lang="en-US" sz="3600" b="1" dirty="0">
                <a:latin typeface="Century Gothic" panose="020B0502020202020204" pitchFamily="34" charset="0"/>
              </a:rPr>
              <a:t> Kalayaan </a:t>
            </a:r>
            <a:r>
              <a:rPr lang="en-US" sz="3600" b="1" dirty="0" err="1">
                <a:latin typeface="Century Gothic" panose="020B0502020202020204" pitchFamily="34" charset="0"/>
              </a:rPr>
              <a:t>laban</a:t>
            </a:r>
            <a:r>
              <a:rPr lang="en-US" sz="3600" b="1" dirty="0">
                <a:latin typeface="Century Gothic" panose="020B0502020202020204" pitchFamily="34" charset="0"/>
              </a:rPr>
              <a:t> </a:t>
            </a:r>
            <a:r>
              <a:rPr lang="en-US" sz="3600" b="1" dirty="0" err="1">
                <a:latin typeface="Century Gothic" panose="020B0502020202020204" pitchFamily="34" charset="0"/>
              </a:rPr>
              <a:t>sa</a:t>
            </a:r>
            <a:r>
              <a:rPr lang="en-US" sz="3600" b="1" dirty="0">
                <a:latin typeface="Century Gothic" panose="020B0502020202020204" pitchFamily="34" charset="0"/>
              </a:rPr>
              <a:t> </a:t>
            </a:r>
            <a:r>
              <a:rPr lang="en-US" sz="3600" b="1" dirty="0" err="1">
                <a:latin typeface="Century Gothic" panose="020B0502020202020204" pitchFamily="34" charset="0"/>
              </a:rPr>
              <a:t>mga</a:t>
            </a:r>
            <a:r>
              <a:rPr lang="en-US" sz="3600" b="1" dirty="0">
                <a:latin typeface="Century Gothic" panose="020B0502020202020204" pitchFamily="34" charset="0"/>
              </a:rPr>
              <a:t> Briton o War of Independence 1777-1783</a:t>
            </a:r>
            <a:endParaRPr lang="en-VI" sz="3600" b="1" dirty="0">
              <a:latin typeface="Century Gothic" panose="020B0502020202020204" pitchFamily="34" charset="0"/>
            </a:endParaRPr>
          </a:p>
        </p:txBody>
      </p:sp>
    </p:spTree>
    <p:extLst>
      <p:ext uri="{BB962C8B-B14F-4D97-AF65-F5344CB8AC3E}">
        <p14:creationId xmlns:p14="http://schemas.microsoft.com/office/powerpoint/2010/main" val="1354460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8EBD75-892B-4207-B761-E3A6A5C89D3B}"/>
              </a:ext>
            </a:extLst>
          </p:cNvPr>
          <p:cNvSpPr txBox="1"/>
          <p:nvPr/>
        </p:nvSpPr>
        <p:spPr>
          <a:xfrm>
            <a:off x="3943350" y="151179"/>
            <a:ext cx="8248650" cy="6555641"/>
          </a:xfrm>
          <a:prstGeom prst="rect">
            <a:avLst/>
          </a:prstGeom>
          <a:noFill/>
        </p:spPr>
        <p:txBody>
          <a:bodyPr wrap="square" rtlCol="0">
            <a:spAutoFit/>
          </a:bodyPr>
          <a:lstStyle/>
          <a:p>
            <a:r>
              <a:rPr lang="en-US" sz="3000" dirty="0">
                <a:latin typeface="Papyrus" panose="03070502060502030205" pitchFamily="66" charset="0"/>
              </a:rPr>
              <a:t>Ang </a:t>
            </a:r>
            <a:r>
              <a:rPr lang="en-US" sz="3000" dirty="0" err="1">
                <a:latin typeface="Papyrus" panose="03070502060502030205" pitchFamily="66" charset="0"/>
              </a:rPr>
              <a:t>Apocalipsis</a:t>
            </a:r>
            <a:r>
              <a:rPr lang="en-US" sz="3000" dirty="0">
                <a:latin typeface="Papyrus" panose="03070502060502030205" pitchFamily="66" charset="0"/>
              </a:rPr>
              <a:t> 13;11 ay </a:t>
            </a:r>
            <a:r>
              <a:rPr lang="en-US" sz="3000" dirty="0" err="1">
                <a:latin typeface="Papyrus" panose="03070502060502030205" pitchFamily="66" charset="0"/>
              </a:rPr>
              <a:t>nagsasabi</a:t>
            </a:r>
            <a:r>
              <a:rPr lang="en-US" sz="3000" dirty="0">
                <a:latin typeface="Papyrus" panose="03070502060502030205" pitchFamily="66" charset="0"/>
              </a:rPr>
              <a:t> ng </a:t>
            </a:r>
            <a:r>
              <a:rPr lang="en-US" sz="3000" dirty="0" err="1">
                <a:latin typeface="Papyrus" panose="03070502060502030205" pitchFamily="66" charset="0"/>
              </a:rPr>
              <a:t>isang</a:t>
            </a:r>
            <a:r>
              <a:rPr lang="en-US" sz="3000" dirty="0">
                <a:latin typeface="Papyrus" panose="03070502060502030205" pitchFamily="66" charset="0"/>
              </a:rPr>
              <a:t> </a:t>
            </a:r>
            <a:r>
              <a:rPr lang="en-US" sz="3000" dirty="0" err="1">
                <a:latin typeface="Papyrus" panose="03070502060502030205" pitchFamily="66" charset="0"/>
              </a:rPr>
              <a:t>hayop</a:t>
            </a:r>
            <a:r>
              <a:rPr lang="en-US" sz="3000" dirty="0">
                <a:latin typeface="Papyrus" panose="03070502060502030205" pitchFamily="66" charset="0"/>
              </a:rPr>
              <a:t> </a:t>
            </a:r>
            <a:r>
              <a:rPr lang="en-US" sz="3000" dirty="0" err="1">
                <a:latin typeface="Papyrus" panose="03070502060502030205" pitchFamily="66" charset="0"/>
              </a:rPr>
              <a:t>na</a:t>
            </a:r>
            <a:r>
              <a:rPr lang="en-US" sz="3000" dirty="0">
                <a:latin typeface="Papyrus" panose="03070502060502030205" pitchFamily="66" charset="0"/>
              </a:rPr>
              <a:t> may </a:t>
            </a:r>
            <a:r>
              <a:rPr lang="en-US" sz="3000" dirty="0" err="1">
                <a:latin typeface="Papyrus" panose="03070502060502030205" pitchFamily="66" charset="0"/>
              </a:rPr>
              <a:t>dalawang</a:t>
            </a:r>
            <a:r>
              <a:rPr lang="en-US" sz="3000" dirty="0">
                <a:latin typeface="Papyrus" panose="03070502060502030205" pitchFamily="66" charset="0"/>
              </a:rPr>
              <a:t> </a:t>
            </a:r>
            <a:r>
              <a:rPr lang="en-US" sz="3000" dirty="0" err="1">
                <a:latin typeface="Papyrus" panose="03070502060502030205" pitchFamily="66" charset="0"/>
              </a:rPr>
              <a:t>sungay</a:t>
            </a:r>
            <a:r>
              <a:rPr lang="en-US" sz="3000" dirty="0">
                <a:latin typeface="Papyrus" panose="03070502060502030205" pitchFamily="66" charset="0"/>
              </a:rPr>
              <a:t> </a:t>
            </a:r>
            <a:r>
              <a:rPr lang="en-US" sz="3000" dirty="0" err="1">
                <a:latin typeface="Papyrus" panose="03070502060502030205" pitchFamily="66" charset="0"/>
              </a:rPr>
              <a:t>na</a:t>
            </a:r>
            <a:r>
              <a:rPr lang="en-US" sz="3000" dirty="0">
                <a:latin typeface="Papyrus" panose="03070502060502030205" pitchFamily="66" charset="0"/>
              </a:rPr>
              <a:t> </a:t>
            </a:r>
            <a:r>
              <a:rPr lang="en-US" sz="3000" dirty="0" err="1">
                <a:latin typeface="Papyrus" panose="03070502060502030205" pitchFamily="66" charset="0"/>
              </a:rPr>
              <a:t>lumitaw</a:t>
            </a:r>
            <a:r>
              <a:rPr lang="en-US" sz="3000" dirty="0">
                <a:latin typeface="Papyrus" panose="03070502060502030205" pitchFamily="66" charset="0"/>
              </a:rPr>
              <a:t> </a:t>
            </a:r>
            <a:r>
              <a:rPr lang="en-US" sz="3000" dirty="0" err="1">
                <a:latin typeface="Papyrus" panose="03070502060502030205" pitchFamily="66" charset="0"/>
              </a:rPr>
              <a:t>mula</a:t>
            </a:r>
            <a:r>
              <a:rPr lang="en-US" sz="3000" dirty="0">
                <a:latin typeface="Papyrus" panose="03070502060502030205" pitchFamily="66" charset="0"/>
              </a:rPr>
              <a:t> </a:t>
            </a:r>
            <a:r>
              <a:rPr lang="en-US" sz="3000" dirty="0" err="1">
                <a:latin typeface="Papyrus" panose="03070502060502030205" pitchFamily="66" charset="0"/>
              </a:rPr>
              <a:t>sa</a:t>
            </a:r>
            <a:r>
              <a:rPr lang="en-US" sz="3000" dirty="0">
                <a:latin typeface="Papyrus" panose="03070502060502030205" pitchFamily="66" charset="0"/>
              </a:rPr>
              <a:t> </a:t>
            </a:r>
            <a:r>
              <a:rPr lang="en-US" sz="3000" dirty="0" err="1">
                <a:latin typeface="Papyrus" panose="03070502060502030205" pitchFamily="66" charset="0"/>
              </a:rPr>
              <a:t>lupa</a:t>
            </a:r>
            <a:r>
              <a:rPr lang="en-US" sz="3000" dirty="0">
                <a:latin typeface="Papyrus" panose="03070502060502030205" pitchFamily="66" charset="0"/>
              </a:rPr>
              <a:t> at mag </a:t>
            </a:r>
            <a:r>
              <a:rPr lang="en-US" sz="3000" dirty="0" err="1">
                <a:latin typeface="Papyrus" panose="03070502060502030205" pitchFamily="66" charset="0"/>
              </a:rPr>
              <a:t>uutos</a:t>
            </a:r>
            <a:r>
              <a:rPr lang="en-US" sz="3000" dirty="0">
                <a:latin typeface="Papyrus" panose="03070502060502030205" pitchFamily="66" charset="0"/>
              </a:rPr>
              <a:t> </a:t>
            </a:r>
            <a:r>
              <a:rPr lang="en-US" sz="3000" dirty="0" err="1">
                <a:latin typeface="Papyrus" panose="03070502060502030205" pitchFamily="66" charset="0"/>
              </a:rPr>
              <a:t>sa</a:t>
            </a:r>
            <a:r>
              <a:rPr lang="en-US" sz="3000" dirty="0">
                <a:latin typeface="Papyrus" panose="03070502060502030205" pitchFamily="66" charset="0"/>
              </a:rPr>
              <a:t> </a:t>
            </a:r>
            <a:r>
              <a:rPr lang="en-US" sz="3000" dirty="0" err="1">
                <a:latin typeface="Papyrus" panose="03070502060502030205" pitchFamily="66" charset="0"/>
              </a:rPr>
              <a:t>buong</a:t>
            </a:r>
            <a:r>
              <a:rPr lang="en-US" sz="3000" dirty="0">
                <a:latin typeface="Papyrus" panose="03070502060502030205" pitchFamily="66" charset="0"/>
              </a:rPr>
              <a:t> </a:t>
            </a:r>
            <a:r>
              <a:rPr lang="en-US" sz="3000" dirty="0" err="1">
                <a:latin typeface="Papyrus" panose="03070502060502030205" pitchFamily="66" charset="0"/>
              </a:rPr>
              <a:t>sanlibutan</a:t>
            </a:r>
            <a:r>
              <a:rPr lang="en-US" sz="3000" dirty="0">
                <a:latin typeface="Papyrus" panose="03070502060502030205" pitchFamily="66" charset="0"/>
              </a:rPr>
              <a:t> </a:t>
            </a:r>
            <a:r>
              <a:rPr lang="en-US" sz="3000" dirty="0" err="1">
                <a:latin typeface="Papyrus" panose="03070502060502030205" pitchFamily="66" charset="0"/>
              </a:rPr>
              <a:t>na</a:t>
            </a:r>
            <a:r>
              <a:rPr lang="en-US" sz="3000" dirty="0">
                <a:latin typeface="Papyrus" panose="03070502060502030205" pitchFamily="66" charset="0"/>
              </a:rPr>
              <a:t> </a:t>
            </a:r>
            <a:r>
              <a:rPr lang="en-US" sz="3000" dirty="0" err="1">
                <a:latin typeface="Papyrus" panose="03070502060502030205" pitchFamily="66" charset="0"/>
              </a:rPr>
              <a:t>sumamba</a:t>
            </a:r>
            <a:r>
              <a:rPr lang="en-US" sz="3000" dirty="0">
                <a:latin typeface="Papyrus" panose="03070502060502030205" pitchFamily="66" charset="0"/>
              </a:rPr>
              <a:t> </a:t>
            </a:r>
            <a:r>
              <a:rPr lang="en-US" sz="3000" dirty="0" err="1">
                <a:latin typeface="Papyrus" panose="03070502060502030205" pitchFamily="66" charset="0"/>
              </a:rPr>
              <a:t>sa</a:t>
            </a:r>
            <a:r>
              <a:rPr lang="en-US" sz="3000" dirty="0">
                <a:latin typeface="Papyrus" panose="03070502060502030205" pitchFamily="66" charset="0"/>
              </a:rPr>
              <a:t> </a:t>
            </a:r>
            <a:r>
              <a:rPr lang="en-US" sz="3000" dirty="0" err="1">
                <a:latin typeface="Papyrus" panose="03070502060502030205" pitchFamily="66" charset="0"/>
              </a:rPr>
              <a:t>hayop</a:t>
            </a:r>
            <a:r>
              <a:rPr lang="en-US" sz="3000" dirty="0">
                <a:latin typeface="Papyrus" panose="03070502060502030205" pitchFamily="66" charset="0"/>
              </a:rPr>
              <a:t> </a:t>
            </a:r>
            <a:r>
              <a:rPr lang="en-US" sz="3000" dirty="0" err="1">
                <a:latin typeface="Papyrus" panose="03070502060502030205" pitchFamily="66" charset="0"/>
              </a:rPr>
              <a:t>na</a:t>
            </a:r>
            <a:r>
              <a:rPr lang="en-US" sz="3000" dirty="0">
                <a:latin typeface="Papyrus" panose="03070502060502030205" pitchFamily="66" charset="0"/>
              </a:rPr>
              <a:t> </a:t>
            </a:r>
            <a:r>
              <a:rPr lang="en-US" sz="3000" dirty="0" err="1">
                <a:latin typeface="Papyrus" panose="03070502060502030205" pitchFamily="66" charset="0"/>
              </a:rPr>
              <a:t>nasugatan</a:t>
            </a:r>
            <a:r>
              <a:rPr lang="en-US" sz="3000" dirty="0">
                <a:latin typeface="Papyrus" panose="03070502060502030205" pitchFamily="66" charset="0"/>
              </a:rPr>
              <a:t> ng </a:t>
            </a:r>
            <a:r>
              <a:rPr lang="en-US" sz="3000" dirty="0" err="1">
                <a:latin typeface="Papyrus" panose="03070502060502030205" pitchFamily="66" charset="0"/>
              </a:rPr>
              <a:t>tabak</a:t>
            </a:r>
            <a:r>
              <a:rPr lang="en-US" sz="3000" dirty="0">
                <a:latin typeface="Papyrus" panose="03070502060502030205" pitchFamily="66" charset="0"/>
              </a:rPr>
              <a:t>. Ito ay </a:t>
            </a:r>
            <a:r>
              <a:rPr lang="en-US" sz="3000" dirty="0" err="1">
                <a:latin typeface="Papyrus" panose="03070502060502030205" pitchFamily="66" charset="0"/>
              </a:rPr>
              <a:t>magtatayo</a:t>
            </a:r>
            <a:r>
              <a:rPr lang="en-US" sz="3000" dirty="0">
                <a:latin typeface="Papyrus" panose="03070502060502030205" pitchFamily="66" charset="0"/>
              </a:rPr>
              <a:t> ng </a:t>
            </a:r>
            <a:r>
              <a:rPr lang="en-US" sz="3000" dirty="0" err="1">
                <a:latin typeface="Papyrus" panose="03070502060502030205" pitchFamily="66" charset="0"/>
              </a:rPr>
              <a:t>Larawan</a:t>
            </a:r>
            <a:r>
              <a:rPr lang="en-US" sz="3000" dirty="0">
                <a:latin typeface="Papyrus" panose="03070502060502030205" pitchFamily="66" charset="0"/>
              </a:rPr>
              <a:t> ng </a:t>
            </a:r>
            <a:r>
              <a:rPr lang="en-US" sz="3000" dirty="0" err="1">
                <a:latin typeface="Papyrus" panose="03070502060502030205" pitchFamily="66" charset="0"/>
              </a:rPr>
              <a:t>ungang</a:t>
            </a:r>
            <a:r>
              <a:rPr lang="en-US" sz="3000" dirty="0">
                <a:latin typeface="Papyrus" panose="03070502060502030205" pitchFamily="66" charset="0"/>
              </a:rPr>
              <a:t> </a:t>
            </a:r>
            <a:r>
              <a:rPr lang="en-US" sz="3000" dirty="0" err="1">
                <a:latin typeface="Papyrus" panose="03070502060502030205" pitchFamily="66" charset="0"/>
              </a:rPr>
              <a:t>hayop</a:t>
            </a:r>
            <a:r>
              <a:rPr lang="en-US" sz="3000" dirty="0">
                <a:latin typeface="Papyrus" panose="03070502060502030205" pitchFamily="66" charset="0"/>
              </a:rPr>
              <a:t> at mag </a:t>
            </a:r>
            <a:r>
              <a:rPr lang="en-US" sz="3000" dirty="0" err="1">
                <a:latin typeface="Papyrus" panose="03070502060502030205" pitchFamily="66" charset="0"/>
              </a:rPr>
              <a:t>papatupad</a:t>
            </a:r>
            <a:r>
              <a:rPr lang="en-US" sz="3000" dirty="0">
                <a:latin typeface="Papyrus" panose="03070502060502030205" pitchFamily="66" charset="0"/>
              </a:rPr>
              <a:t> ng </a:t>
            </a:r>
            <a:r>
              <a:rPr lang="en-US" sz="3000" dirty="0" err="1">
                <a:latin typeface="Papyrus" panose="03070502060502030205" pitchFamily="66" charset="0"/>
              </a:rPr>
              <a:t>kanyang</a:t>
            </a:r>
            <a:r>
              <a:rPr lang="en-US" sz="3000" dirty="0">
                <a:latin typeface="Papyrus" panose="03070502060502030205" pitchFamily="66" charset="0"/>
              </a:rPr>
              <a:t> </a:t>
            </a:r>
            <a:r>
              <a:rPr lang="en-US" sz="3000" dirty="0" err="1">
                <a:latin typeface="Papyrus" panose="03070502060502030205" pitchFamily="66" charset="0"/>
              </a:rPr>
              <a:t>tatak</a:t>
            </a:r>
            <a:r>
              <a:rPr lang="en-US" sz="3000" dirty="0">
                <a:latin typeface="Papyrus" panose="03070502060502030205" pitchFamily="66" charset="0"/>
              </a:rPr>
              <a:t>. </a:t>
            </a:r>
            <a:r>
              <a:rPr lang="en-US" sz="3000" dirty="0" err="1">
                <a:latin typeface="Papyrus" panose="03070502060502030205" pitchFamily="66" charset="0"/>
              </a:rPr>
              <a:t>Itong</a:t>
            </a:r>
            <a:r>
              <a:rPr lang="en-US" sz="3000" dirty="0">
                <a:latin typeface="Papyrus" panose="03070502060502030205" pitchFamily="66" charset="0"/>
              </a:rPr>
              <a:t> </a:t>
            </a:r>
            <a:r>
              <a:rPr lang="en-US" sz="3000" dirty="0" err="1">
                <a:latin typeface="Papyrus" panose="03070502060502030205" pitchFamily="66" charset="0"/>
              </a:rPr>
              <a:t>hayop</a:t>
            </a:r>
            <a:r>
              <a:rPr lang="en-US" sz="3000" dirty="0">
                <a:latin typeface="Papyrus" panose="03070502060502030205" pitchFamily="66" charset="0"/>
              </a:rPr>
              <a:t> </a:t>
            </a:r>
            <a:r>
              <a:rPr lang="en-US" sz="3000" dirty="0" err="1">
                <a:latin typeface="Papyrus" panose="03070502060502030205" pitchFamily="66" charset="0"/>
              </a:rPr>
              <a:t>na</a:t>
            </a:r>
            <a:r>
              <a:rPr lang="en-US" sz="3000" dirty="0">
                <a:latin typeface="Papyrus" panose="03070502060502030205" pitchFamily="66" charset="0"/>
              </a:rPr>
              <a:t> may </a:t>
            </a:r>
            <a:r>
              <a:rPr lang="en-US" sz="3000" dirty="0" err="1">
                <a:latin typeface="Papyrus" panose="03070502060502030205" pitchFamily="66" charset="0"/>
              </a:rPr>
              <a:t>dalawang</a:t>
            </a:r>
            <a:r>
              <a:rPr lang="en-US" sz="3000" dirty="0">
                <a:latin typeface="Papyrus" panose="03070502060502030205" pitchFamily="66" charset="0"/>
              </a:rPr>
              <a:t> </a:t>
            </a:r>
            <a:r>
              <a:rPr lang="en-US" sz="3000" dirty="0" err="1">
                <a:latin typeface="Papyrus" panose="03070502060502030205" pitchFamily="66" charset="0"/>
              </a:rPr>
              <a:t>sungay</a:t>
            </a:r>
            <a:r>
              <a:rPr lang="en-US" sz="3000" dirty="0">
                <a:latin typeface="Papyrus" panose="03070502060502030205" pitchFamily="66" charset="0"/>
              </a:rPr>
              <a:t> ay </a:t>
            </a:r>
            <a:r>
              <a:rPr lang="en-US" sz="3000" dirty="0" err="1">
                <a:latin typeface="Papyrus" panose="03070502060502030205" pitchFamily="66" charset="0"/>
              </a:rPr>
              <a:t>syang</a:t>
            </a:r>
            <a:r>
              <a:rPr lang="en-US" sz="3000" dirty="0">
                <a:latin typeface="Papyrus" panose="03070502060502030205" pitchFamily="66" charset="0"/>
              </a:rPr>
              <a:t> </a:t>
            </a:r>
            <a:r>
              <a:rPr lang="en-US" sz="3000" dirty="0" err="1">
                <a:latin typeface="Papyrus" panose="03070502060502030205" pitchFamily="66" charset="0"/>
              </a:rPr>
              <a:t>magiging</a:t>
            </a:r>
            <a:r>
              <a:rPr lang="en-US" sz="3000" dirty="0">
                <a:latin typeface="Papyrus" panose="03070502060502030205" pitchFamily="66" charset="0"/>
              </a:rPr>
              <a:t> </a:t>
            </a:r>
            <a:r>
              <a:rPr lang="en-US" sz="3000" dirty="0" err="1">
                <a:latin typeface="Papyrus" panose="03070502060502030205" pitchFamily="66" charset="0"/>
              </a:rPr>
              <a:t>tabak</a:t>
            </a:r>
            <a:r>
              <a:rPr lang="en-US" sz="3000" dirty="0">
                <a:latin typeface="Papyrus" panose="03070502060502030205" pitchFamily="66" charset="0"/>
              </a:rPr>
              <a:t> </a:t>
            </a:r>
            <a:r>
              <a:rPr lang="en-US" sz="3000" dirty="0" err="1">
                <a:latin typeface="Papyrus" panose="03070502060502030205" pitchFamily="66" charset="0"/>
              </a:rPr>
              <a:t>sa</a:t>
            </a:r>
            <a:r>
              <a:rPr lang="en-US" sz="3000" dirty="0">
                <a:latin typeface="Papyrus" panose="03070502060502030205" pitchFamily="66" charset="0"/>
              </a:rPr>
              <a:t> </a:t>
            </a:r>
            <a:r>
              <a:rPr lang="en-US" sz="3000" dirty="0" err="1">
                <a:latin typeface="Papyrus" panose="03070502060502030205" pitchFamily="66" charset="0"/>
              </a:rPr>
              <a:t>kamay</a:t>
            </a:r>
            <a:r>
              <a:rPr lang="en-US" sz="3000" dirty="0">
                <a:latin typeface="Papyrus" panose="03070502060502030205" pitchFamily="66" charset="0"/>
              </a:rPr>
              <a:t> ng </a:t>
            </a:r>
            <a:r>
              <a:rPr lang="en-US" sz="3000" dirty="0" err="1">
                <a:latin typeface="Papyrus" panose="03070502060502030205" pitchFamily="66" charset="0"/>
              </a:rPr>
              <a:t>kapapahan</a:t>
            </a:r>
            <a:r>
              <a:rPr lang="en-US" sz="3000" dirty="0">
                <a:latin typeface="Papyrus" panose="03070502060502030205" pitchFamily="66" charset="0"/>
              </a:rPr>
              <a:t> at </a:t>
            </a:r>
            <a:r>
              <a:rPr lang="en-US" sz="3000" dirty="0" err="1">
                <a:latin typeface="Papyrus" panose="03070502060502030205" pitchFamily="66" charset="0"/>
              </a:rPr>
              <a:t>ating</a:t>
            </a:r>
            <a:r>
              <a:rPr lang="en-US" sz="3000" dirty="0">
                <a:latin typeface="Papyrus" panose="03070502060502030205" pitchFamily="66" charset="0"/>
              </a:rPr>
              <a:t> </a:t>
            </a:r>
            <a:r>
              <a:rPr lang="en-US" sz="3000" dirty="0" err="1">
                <a:latin typeface="Papyrus" panose="03070502060502030205" pitchFamily="66" charset="0"/>
              </a:rPr>
              <a:t>napag</a:t>
            </a:r>
            <a:r>
              <a:rPr lang="en-US" sz="3000" dirty="0">
                <a:latin typeface="Papyrus" panose="03070502060502030205" pitchFamily="66" charset="0"/>
              </a:rPr>
              <a:t> </a:t>
            </a:r>
            <a:r>
              <a:rPr lang="en-US" sz="3000" dirty="0" err="1">
                <a:latin typeface="Papyrus" panose="03070502060502030205" pitchFamily="66" charset="0"/>
              </a:rPr>
              <a:t>alaman</a:t>
            </a:r>
            <a:r>
              <a:rPr lang="en-US" sz="3000" dirty="0">
                <a:latin typeface="Papyrus" panose="03070502060502030205" pitchFamily="66" charset="0"/>
              </a:rPr>
              <a:t> </a:t>
            </a:r>
            <a:r>
              <a:rPr lang="en-US" sz="3000" dirty="0" err="1">
                <a:latin typeface="Papyrus" panose="03070502060502030205" pitchFamily="66" charset="0"/>
              </a:rPr>
              <a:t>na</a:t>
            </a:r>
            <a:r>
              <a:rPr lang="en-US" sz="3000" dirty="0">
                <a:latin typeface="Papyrus" panose="03070502060502030205" pitchFamily="66" charset="0"/>
              </a:rPr>
              <a:t> </a:t>
            </a:r>
            <a:r>
              <a:rPr lang="en-US" sz="3000" dirty="0" err="1">
                <a:latin typeface="Papyrus" panose="03070502060502030205" pitchFamily="66" charset="0"/>
              </a:rPr>
              <a:t>itoy</a:t>
            </a:r>
            <a:r>
              <a:rPr lang="en-US" sz="3000" dirty="0">
                <a:latin typeface="Papyrus" panose="03070502060502030205" pitchFamily="66" charset="0"/>
              </a:rPr>
              <a:t> </a:t>
            </a:r>
            <a:r>
              <a:rPr lang="en-US" sz="3000" dirty="0" err="1">
                <a:latin typeface="Papyrus" panose="03070502060502030205" pitchFamily="66" charset="0"/>
              </a:rPr>
              <a:t>papatay</a:t>
            </a:r>
            <a:r>
              <a:rPr lang="en-US" sz="3000" dirty="0">
                <a:latin typeface="Papyrus" panose="03070502060502030205" pitchFamily="66" charset="0"/>
              </a:rPr>
              <a:t> </a:t>
            </a:r>
            <a:r>
              <a:rPr lang="en-US" sz="3000" dirty="0" err="1">
                <a:latin typeface="Papyrus" panose="03070502060502030205" pitchFamily="66" charset="0"/>
              </a:rPr>
              <a:t>sa</a:t>
            </a:r>
            <a:r>
              <a:rPr lang="en-US" sz="3000" dirty="0">
                <a:latin typeface="Papyrus" panose="03070502060502030205" pitchFamily="66" charset="0"/>
              </a:rPr>
              <a:t> </a:t>
            </a:r>
            <a:r>
              <a:rPr lang="en-US" sz="3000" dirty="0" err="1">
                <a:latin typeface="Papyrus" panose="03070502060502030205" pitchFamily="66" charset="0"/>
              </a:rPr>
              <a:t>pamamagitan</a:t>
            </a:r>
            <a:r>
              <a:rPr lang="en-US" sz="3000" dirty="0">
                <a:latin typeface="Papyrus" panose="03070502060502030205" pitchFamily="66" charset="0"/>
              </a:rPr>
              <a:t> ng </a:t>
            </a:r>
            <a:r>
              <a:rPr lang="en-US" sz="3000" dirty="0" err="1">
                <a:latin typeface="Papyrus" panose="03070502060502030205" pitchFamily="66" charset="0"/>
              </a:rPr>
              <a:t>tabak</a:t>
            </a:r>
            <a:r>
              <a:rPr lang="en-US" sz="3000" dirty="0">
                <a:latin typeface="Papyrus" panose="03070502060502030205" pitchFamily="66" charset="0"/>
              </a:rPr>
              <a:t> </a:t>
            </a:r>
            <a:r>
              <a:rPr lang="en-US" sz="3000" dirty="0" err="1">
                <a:latin typeface="Papyrus" panose="03070502060502030205" pitchFamily="66" charset="0"/>
              </a:rPr>
              <a:t>na</a:t>
            </a:r>
            <a:r>
              <a:rPr lang="en-US" sz="3000" dirty="0">
                <a:latin typeface="Papyrus" panose="03070502060502030205" pitchFamily="66" charset="0"/>
              </a:rPr>
              <a:t> </a:t>
            </a:r>
            <a:r>
              <a:rPr lang="en-US" sz="3000" dirty="0" err="1">
                <a:latin typeface="Papyrus" panose="03070502060502030205" pitchFamily="66" charset="0"/>
              </a:rPr>
              <a:t>iyon</a:t>
            </a:r>
            <a:r>
              <a:rPr lang="en-US" sz="3000" dirty="0">
                <a:latin typeface="Papyrus" panose="03070502060502030205" pitchFamily="66" charset="0"/>
              </a:rPr>
              <a:t> </a:t>
            </a:r>
            <a:r>
              <a:rPr lang="en-US" sz="3000" dirty="0" err="1">
                <a:latin typeface="Papyrus" panose="03070502060502030205" pitchFamily="66" charset="0"/>
              </a:rPr>
              <a:t>sa</a:t>
            </a:r>
            <a:r>
              <a:rPr lang="en-US" sz="3000" dirty="0">
                <a:latin typeface="Papyrus" panose="03070502060502030205" pitchFamily="66" charset="0"/>
              </a:rPr>
              <a:t> </a:t>
            </a:r>
            <a:r>
              <a:rPr lang="en-US" sz="3000" dirty="0" err="1">
                <a:latin typeface="Papyrus" panose="03070502060502030205" pitchFamily="66" charset="0"/>
              </a:rPr>
              <a:t>lhat</a:t>
            </a:r>
            <a:r>
              <a:rPr lang="en-US" sz="3000" dirty="0">
                <a:latin typeface="Papyrus" panose="03070502060502030205" pitchFamily="66" charset="0"/>
              </a:rPr>
              <a:t> ng </a:t>
            </a:r>
            <a:r>
              <a:rPr lang="en-US" sz="3000" dirty="0" err="1">
                <a:latin typeface="Papyrus" panose="03070502060502030205" pitchFamily="66" charset="0"/>
              </a:rPr>
              <a:t>hindi</a:t>
            </a:r>
            <a:r>
              <a:rPr lang="en-US" sz="3000" dirty="0">
                <a:latin typeface="Papyrus" panose="03070502060502030205" pitchFamily="66" charset="0"/>
              </a:rPr>
              <a:t> </a:t>
            </a:r>
            <a:r>
              <a:rPr lang="en-US" sz="3000" dirty="0" err="1">
                <a:latin typeface="Papyrus" panose="03070502060502030205" pitchFamily="66" charset="0"/>
              </a:rPr>
              <a:t>sasang</a:t>
            </a:r>
            <a:r>
              <a:rPr lang="en-US" sz="3000" dirty="0">
                <a:latin typeface="Papyrus" panose="03070502060502030205" pitchFamily="66" charset="0"/>
              </a:rPr>
              <a:t> </a:t>
            </a:r>
            <a:r>
              <a:rPr lang="en-US" sz="3000" dirty="0" err="1">
                <a:latin typeface="Papyrus" panose="03070502060502030205" pitchFamily="66" charset="0"/>
              </a:rPr>
              <a:t>ayon</a:t>
            </a:r>
            <a:r>
              <a:rPr lang="en-US" sz="3000" dirty="0">
                <a:latin typeface="Papyrus" panose="03070502060502030205" pitchFamily="66" charset="0"/>
              </a:rPr>
              <a:t> </a:t>
            </a:r>
            <a:r>
              <a:rPr lang="en-US" sz="3000" dirty="0" err="1">
                <a:latin typeface="Papyrus" panose="03070502060502030205" pitchFamily="66" charset="0"/>
              </a:rPr>
              <a:t>sa</a:t>
            </a:r>
            <a:r>
              <a:rPr lang="en-US" sz="3000" dirty="0">
                <a:latin typeface="Papyrus" panose="03070502060502030205" pitchFamily="66" charset="0"/>
              </a:rPr>
              <a:t> </a:t>
            </a:r>
            <a:r>
              <a:rPr lang="en-US" sz="3000" dirty="0" err="1">
                <a:latin typeface="Papyrus" panose="03070502060502030205" pitchFamily="66" charset="0"/>
              </a:rPr>
              <a:t>kanya</a:t>
            </a:r>
            <a:r>
              <a:rPr lang="en-US" sz="3000" dirty="0">
                <a:latin typeface="Papyrus" panose="03070502060502030205" pitchFamily="66" charset="0"/>
              </a:rPr>
              <a:t>. Ang </a:t>
            </a:r>
            <a:r>
              <a:rPr lang="en-US" sz="3000" dirty="0" err="1">
                <a:latin typeface="Papyrus" panose="03070502060502030205" pitchFamily="66" charset="0"/>
              </a:rPr>
              <a:t>pangunahing</a:t>
            </a:r>
            <a:r>
              <a:rPr lang="en-US" sz="3000" dirty="0">
                <a:latin typeface="Papyrus" panose="03070502060502030205" pitchFamily="66" charset="0"/>
              </a:rPr>
              <a:t> </a:t>
            </a:r>
            <a:r>
              <a:rPr lang="en-US" sz="3000" dirty="0" err="1">
                <a:latin typeface="Papyrus" panose="03070502060502030205" pitchFamily="66" charset="0"/>
              </a:rPr>
              <a:t>layunin</a:t>
            </a:r>
            <a:r>
              <a:rPr lang="en-US" sz="3000" dirty="0">
                <a:latin typeface="Papyrus" panose="03070502060502030205" pitchFamily="66" charset="0"/>
              </a:rPr>
              <a:t> ng </a:t>
            </a:r>
            <a:r>
              <a:rPr lang="en-US" sz="3000" dirty="0" err="1">
                <a:latin typeface="Papyrus" panose="03070502060502030205" pitchFamily="66" charset="0"/>
              </a:rPr>
              <a:t>hayop</a:t>
            </a:r>
            <a:r>
              <a:rPr lang="en-US" sz="3000" dirty="0">
                <a:latin typeface="Papyrus" panose="03070502060502030205" pitchFamily="66" charset="0"/>
              </a:rPr>
              <a:t> </a:t>
            </a:r>
            <a:r>
              <a:rPr lang="en-US" sz="3000" dirty="0" err="1">
                <a:latin typeface="Papyrus" panose="03070502060502030205" pitchFamily="66" charset="0"/>
              </a:rPr>
              <a:t>na</a:t>
            </a:r>
            <a:r>
              <a:rPr lang="en-US" sz="3000" dirty="0">
                <a:latin typeface="Papyrus" panose="03070502060502030205" pitchFamily="66" charset="0"/>
              </a:rPr>
              <a:t> </a:t>
            </a:r>
            <a:r>
              <a:rPr lang="en-US" sz="3000" dirty="0" err="1">
                <a:latin typeface="Papyrus" panose="03070502060502030205" pitchFamily="66" charset="0"/>
              </a:rPr>
              <a:t>ito</a:t>
            </a:r>
            <a:r>
              <a:rPr lang="en-US" sz="3000" dirty="0">
                <a:latin typeface="Papyrus" panose="03070502060502030205" pitchFamily="66" charset="0"/>
              </a:rPr>
              <a:t> </a:t>
            </a:r>
            <a:r>
              <a:rPr lang="en-US" sz="3000" dirty="0" err="1">
                <a:latin typeface="Papyrus" panose="03070502060502030205" pitchFamily="66" charset="0"/>
              </a:rPr>
              <a:t>na</a:t>
            </a:r>
            <a:r>
              <a:rPr lang="en-US" sz="3000" dirty="0">
                <a:latin typeface="Papyrus" panose="03070502060502030205" pitchFamily="66" charset="0"/>
              </a:rPr>
              <a:t> may </a:t>
            </a:r>
            <a:r>
              <a:rPr lang="en-US" sz="3000" dirty="0" err="1">
                <a:latin typeface="Papyrus" panose="03070502060502030205" pitchFamily="66" charset="0"/>
              </a:rPr>
              <a:t>dalawang</a:t>
            </a:r>
            <a:r>
              <a:rPr lang="en-US" sz="3000" dirty="0">
                <a:latin typeface="Papyrus" panose="03070502060502030205" pitchFamily="66" charset="0"/>
              </a:rPr>
              <a:t> </a:t>
            </a:r>
            <a:r>
              <a:rPr lang="en-US" sz="3000" dirty="0" err="1">
                <a:latin typeface="Papyrus" panose="03070502060502030205" pitchFamily="66" charset="0"/>
              </a:rPr>
              <a:t>sungay</a:t>
            </a:r>
            <a:r>
              <a:rPr lang="en-US" sz="3000" dirty="0">
                <a:latin typeface="Papyrus" panose="03070502060502030205" pitchFamily="66" charset="0"/>
              </a:rPr>
              <a:t> ay ang </a:t>
            </a:r>
            <a:r>
              <a:rPr lang="en-US" sz="3000" dirty="0" err="1">
                <a:latin typeface="Papyrus" panose="03070502060502030205" pitchFamily="66" charset="0"/>
              </a:rPr>
              <a:t>magbigay</a:t>
            </a:r>
            <a:r>
              <a:rPr lang="en-US" sz="3000" dirty="0">
                <a:latin typeface="Papyrus" panose="03070502060502030205" pitchFamily="66" charset="0"/>
              </a:rPr>
              <a:t> ng </a:t>
            </a:r>
            <a:r>
              <a:rPr lang="en-US" sz="3000" dirty="0" err="1">
                <a:latin typeface="Papyrus" panose="03070502060502030205" pitchFamily="66" charset="0"/>
              </a:rPr>
              <a:t>parangal</a:t>
            </a:r>
            <a:r>
              <a:rPr lang="en-US" sz="3000" dirty="0">
                <a:latin typeface="Papyrus" panose="03070502060502030205" pitchFamily="66" charset="0"/>
              </a:rPr>
              <a:t> </a:t>
            </a:r>
            <a:r>
              <a:rPr lang="en-US" sz="3000" dirty="0" err="1">
                <a:latin typeface="Papyrus" panose="03070502060502030205" pitchFamily="66" charset="0"/>
              </a:rPr>
              <a:t>sa</a:t>
            </a:r>
            <a:r>
              <a:rPr lang="en-US" sz="3000" dirty="0">
                <a:latin typeface="Papyrus" panose="03070502060502030205" pitchFamily="66" charset="0"/>
              </a:rPr>
              <a:t> </a:t>
            </a:r>
            <a:r>
              <a:rPr lang="en-US" sz="3000" dirty="0" err="1">
                <a:latin typeface="Papyrus" panose="03070502060502030205" pitchFamily="66" charset="0"/>
              </a:rPr>
              <a:t>unang</a:t>
            </a:r>
            <a:r>
              <a:rPr lang="en-US" sz="3000" dirty="0">
                <a:latin typeface="Papyrus" panose="03070502060502030205" pitchFamily="66" charset="0"/>
              </a:rPr>
              <a:t> </a:t>
            </a:r>
            <a:r>
              <a:rPr lang="en-US" sz="3000" dirty="0" err="1">
                <a:latin typeface="Papyrus" panose="03070502060502030205" pitchFamily="66" charset="0"/>
              </a:rPr>
              <a:t>hayop</a:t>
            </a:r>
            <a:r>
              <a:rPr lang="en-US" sz="3000" dirty="0">
                <a:latin typeface="Papyrus" panose="03070502060502030205" pitchFamily="66" charset="0"/>
              </a:rPr>
              <a:t> </a:t>
            </a:r>
            <a:r>
              <a:rPr lang="en-US" sz="3000" dirty="0" err="1">
                <a:latin typeface="Papyrus" panose="03070502060502030205" pitchFamily="66" charset="0"/>
              </a:rPr>
              <a:t>na</a:t>
            </a:r>
            <a:r>
              <a:rPr lang="en-US" sz="3000" dirty="0">
                <a:latin typeface="Papyrus" panose="03070502060502030205" pitchFamily="66" charset="0"/>
              </a:rPr>
              <a:t> </a:t>
            </a:r>
            <a:r>
              <a:rPr lang="en-US" sz="3000" dirty="0" err="1">
                <a:latin typeface="Papyrus" panose="03070502060502030205" pitchFamily="66" charset="0"/>
              </a:rPr>
              <a:t>nasugatan</a:t>
            </a:r>
            <a:r>
              <a:rPr lang="en-US" sz="3000" dirty="0">
                <a:latin typeface="Papyrus" panose="03070502060502030205" pitchFamily="66" charset="0"/>
              </a:rPr>
              <a:t> ng </a:t>
            </a:r>
            <a:r>
              <a:rPr lang="en-US" sz="3000" dirty="0" err="1">
                <a:latin typeface="Papyrus" panose="03070502060502030205" pitchFamily="66" charset="0"/>
              </a:rPr>
              <a:t>tabak</a:t>
            </a:r>
            <a:r>
              <a:rPr lang="en-US" sz="3000" dirty="0">
                <a:latin typeface="Papyrus" panose="03070502060502030205" pitchFamily="66" charset="0"/>
              </a:rPr>
              <a:t>, at </a:t>
            </a:r>
            <a:r>
              <a:rPr lang="en-US" sz="3000" dirty="0" err="1">
                <a:latin typeface="Papyrus" panose="03070502060502030205" pitchFamily="66" charset="0"/>
              </a:rPr>
              <a:t>magsauli</a:t>
            </a:r>
            <a:r>
              <a:rPr lang="en-US" sz="3000" dirty="0">
                <a:latin typeface="Papyrus" panose="03070502060502030205" pitchFamily="66" charset="0"/>
              </a:rPr>
              <a:t> ng </a:t>
            </a:r>
            <a:r>
              <a:rPr lang="en-US" sz="3000" dirty="0" err="1">
                <a:latin typeface="Papyrus" panose="03070502060502030205" pitchFamily="66" charset="0"/>
              </a:rPr>
              <a:t>nawalang</a:t>
            </a:r>
            <a:r>
              <a:rPr lang="en-US" sz="3000" dirty="0">
                <a:latin typeface="Papyrus" panose="03070502060502030205" pitchFamily="66" charset="0"/>
              </a:rPr>
              <a:t> </a:t>
            </a:r>
            <a:r>
              <a:rPr lang="en-US" sz="3000" dirty="0" err="1">
                <a:latin typeface="Papyrus" panose="03070502060502030205" pitchFamily="66" charset="0"/>
              </a:rPr>
              <a:t>tabak</a:t>
            </a:r>
            <a:r>
              <a:rPr lang="en-US" sz="3000" dirty="0">
                <a:latin typeface="Papyrus" panose="03070502060502030205" pitchFamily="66" charset="0"/>
              </a:rPr>
              <a:t> </a:t>
            </a:r>
            <a:r>
              <a:rPr lang="en-US" sz="3000" dirty="0" err="1">
                <a:latin typeface="Papyrus" panose="03070502060502030205" pitchFamily="66" charset="0"/>
              </a:rPr>
              <a:t>sa</a:t>
            </a:r>
            <a:r>
              <a:rPr lang="en-US" sz="3000" dirty="0">
                <a:latin typeface="Papyrus" panose="03070502060502030205" pitchFamily="66" charset="0"/>
              </a:rPr>
              <a:t> </a:t>
            </a:r>
            <a:r>
              <a:rPr lang="en-US" sz="3000" dirty="0" err="1">
                <a:latin typeface="Papyrus" panose="03070502060502030205" pitchFamily="66" charset="0"/>
              </a:rPr>
              <a:t>kamay</a:t>
            </a:r>
            <a:r>
              <a:rPr lang="en-US" sz="3000" dirty="0">
                <a:latin typeface="Papyrus" panose="03070502060502030205" pitchFamily="66" charset="0"/>
              </a:rPr>
              <a:t> </a:t>
            </a:r>
            <a:r>
              <a:rPr lang="en-US" sz="3000" dirty="0" err="1">
                <a:latin typeface="Papyrus" panose="03070502060502030205" pitchFamily="66" charset="0"/>
              </a:rPr>
              <a:t>nito</a:t>
            </a:r>
            <a:r>
              <a:rPr lang="en-US" sz="3000" dirty="0">
                <a:latin typeface="Papyrus" panose="03070502060502030205" pitchFamily="66" charset="0"/>
              </a:rPr>
              <a:t>.</a:t>
            </a:r>
            <a:endParaRPr lang="en-VI" sz="3000" dirty="0">
              <a:latin typeface="Papyrus" panose="03070502060502030205" pitchFamily="66" charset="0"/>
            </a:endParaRPr>
          </a:p>
        </p:txBody>
      </p:sp>
      <p:pic>
        <p:nvPicPr>
          <p:cNvPr id="4" name="Picture 3">
            <a:extLst>
              <a:ext uri="{FF2B5EF4-FFF2-40B4-BE49-F238E27FC236}">
                <a16:creationId xmlns:a16="http://schemas.microsoft.com/office/drawing/2014/main" id="{5788907D-EE12-4BD4-8934-E033DC1F13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180975"/>
            <a:ext cx="3590925" cy="4565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31829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D7C708-0A19-4AC3-B687-10307AC3DA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6" name="TextBox 5">
            <a:extLst>
              <a:ext uri="{FF2B5EF4-FFF2-40B4-BE49-F238E27FC236}">
                <a16:creationId xmlns:a16="http://schemas.microsoft.com/office/drawing/2014/main" id="{94FE0599-1E43-463F-A1B1-21943E37138A}"/>
              </a:ext>
            </a:extLst>
          </p:cNvPr>
          <p:cNvSpPr txBox="1"/>
          <p:nvPr/>
        </p:nvSpPr>
        <p:spPr>
          <a:xfrm>
            <a:off x="304800" y="285750"/>
            <a:ext cx="7248525" cy="1938992"/>
          </a:xfrm>
          <a:prstGeom prst="rect">
            <a:avLst/>
          </a:prstGeom>
          <a:solidFill>
            <a:srgbClr val="000099">
              <a:alpha val="52157"/>
            </a:srgbClr>
          </a:solidFill>
        </p:spPr>
        <p:txBody>
          <a:bodyPr wrap="square" rtlCol="0">
            <a:spAutoFit/>
          </a:bodyPr>
          <a:lstStyle/>
          <a:p>
            <a:r>
              <a:rPr lang="en-US" sz="4000" b="1" dirty="0" err="1">
                <a:solidFill>
                  <a:srgbClr val="FFFFFF"/>
                </a:solidFill>
                <a:latin typeface="Century Gothic" panose="020B0502020202020204" pitchFamily="34" charset="0"/>
              </a:rPr>
              <a:t>Naisulat</a:t>
            </a:r>
            <a:r>
              <a:rPr lang="en-US" sz="4000" b="1" dirty="0">
                <a:solidFill>
                  <a:srgbClr val="FFFFFF"/>
                </a:solidFill>
                <a:latin typeface="Century Gothic" panose="020B0502020202020204" pitchFamily="34" charset="0"/>
              </a:rPr>
              <a:t> ang American Constitution o ang </a:t>
            </a:r>
            <a:r>
              <a:rPr lang="en-US" sz="4000" b="1" dirty="0" err="1">
                <a:solidFill>
                  <a:srgbClr val="FFFFFF"/>
                </a:solidFill>
                <a:latin typeface="Century Gothic" panose="020B0502020202020204" pitchFamily="34" charset="0"/>
              </a:rPr>
              <a:t>kanilang</a:t>
            </a:r>
            <a:r>
              <a:rPr lang="en-US" sz="4000" b="1" dirty="0">
                <a:solidFill>
                  <a:srgbClr val="FFFFFF"/>
                </a:solidFill>
                <a:latin typeface="Century Gothic" panose="020B0502020202020204" pitchFamily="34" charset="0"/>
              </a:rPr>
              <a:t> </a:t>
            </a:r>
            <a:r>
              <a:rPr lang="en-US" sz="4000" b="1" dirty="0" err="1">
                <a:solidFill>
                  <a:srgbClr val="FFFFFF"/>
                </a:solidFill>
                <a:latin typeface="Century Gothic" panose="020B0502020202020204" pitchFamily="34" charset="0"/>
              </a:rPr>
              <a:t>Saligang</a:t>
            </a:r>
            <a:r>
              <a:rPr lang="en-US" sz="4000" b="1" dirty="0">
                <a:solidFill>
                  <a:srgbClr val="FFFFFF"/>
                </a:solidFill>
                <a:latin typeface="Century Gothic" panose="020B0502020202020204" pitchFamily="34" charset="0"/>
              </a:rPr>
              <a:t> Batas1787</a:t>
            </a:r>
            <a:endParaRPr lang="en-VI" sz="4000" b="1" dirty="0">
              <a:solidFill>
                <a:srgbClr val="FFFFFF"/>
              </a:solidFill>
              <a:latin typeface="Century Gothic" panose="020B0502020202020204" pitchFamily="34" charset="0"/>
            </a:endParaRPr>
          </a:p>
        </p:txBody>
      </p:sp>
      <p:sp>
        <p:nvSpPr>
          <p:cNvPr id="8" name="TextBox 7">
            <a:extLst>
              <a:ext uri="{FF2B5EF4-FFF2-40B4-BE49-F238E27FC236}">
                <a16:creationId xmlns:a16="http://schemas.microsoft.com/office/drawing/2014/main" id="{25F0D850-399E-4745-BF6C-D20B91DD24C9}"/>
              </a:ext>
            </a:extLst>
          </p:cNvPr>
          <p:cNvSpPr txBox="1"/>
          <p:nvPr/>
        </p:nvSpPr>
        <p:spPr>
          <a:xfrm>
            <a:off x="304800" y="2324935"/>
            <a:ext cx="6191250" cy="2308324"/>
          </a:xfrm>
          <a:prstGeom prst="rect">
            <a:avLst/>
          </a:prstGeom>
          <a:solidFill>
            <a:srgbClr val="CC0000">
              <a:alpha val="74118"/>
            </a:srgbClr>
          </a:solidFill>
        </p:spPr>
        <p:txBody>
          <a:bodyPr wrap="square">
            <a:spAutoFit/>
          </a:bodyPr>
          <a:lstStyle/>
          <a:p>
            <a:r>
              <a:rPr lang="en-US" sz="2400" b="0" i="0" dirty="0">
                <a:solidFill>
                  <a:srgbClr val="FFFFFF"/>
                </a:solidFill>
                <a:effectLst/>
                <a:latin typeface="arial" panose="020B0604020202020204" pitchFamily="34" charset="0"/>
              </a:rPr>
              <a:t>The Constitution was written during the Philadelphia Convention—now known as the Constitutional Convention—which convened from May 25 to </a:t>
            </a:r>
            <a:r>
              <a:rPr lang="en-US" sz="2400" b="1" i="0" dirty="0">
                <a:solidFill>
                  <a:srgbClr val="FFFFFF"/>
                </a:solidFill>
                <a:effectLst/>
                <a:latin typeface="arial" panose="020B0604020202020204" pitchFamily="34" charset="0"/>
              </a:rPr>
              <a:t>September 17, 1787</a:t>
            </a:r>
            <a:r>
              <a:rPr lang="en-US" sz="2400" b="0" i="0" dirty="0">
                <a:solidFill>
                  <a:srgbClr val="FFFFFF"/>
                </a:solidFill>
                <a:effectLst/>
                <a:latin typeface="arial" panose="020B0604020202020204" pitchFamily="34" charset="0"/>
              </a:rPr>
              <a:t>. It was signed on </a:t>
            </a:r>
            <a:r>
              <a:rPr lang="en-US" sz="2400" b="1" i="0" dirty="0">
                <a:solidFill>
                  <a:srgbClr val="FFFFFF"/>
                </a:solidFill>
                <a:effectLst/>
                <a:latin typeface="arial" panose="020B0604020202020204" pitchFamily="34" charset="0"/>
              </a:rPr>
              <a:t>September 17, 1787</a:t>
            </a:r>
            <a:r>
              <a:rPr lang="en-US" sz="2400" b="0" i="0" dirty="0">
                <a:solidFill>
                  <a:srgbClr val="FFFFFF"/>
                </a:solidFill>
                <a:effectLst/>
                <a:latin typeface="arial" panose="020B0604020202020204" pitchFamily="34" charset="0"/>
              </a:rPr>
              <a:t>.</a:t>
            </a:r>
            <a:endParaRPr lang="en-VI" sz="2400" dirty="0">
              <a:solidFill>
                <a:srgbClr val="FFFFFF"/>
              </a:solidFill>
            </a:endParaRPr>
          </a:p>
        </p:txBody>
      </p:sp>
    </p:spTree>
    <p:extLst>
      <p:ext uri="{BB962C8B-B14F-4D97-AF65-F5344CB8AC3E}">
        <p14:creationId xmlns:p14="http://schemas.microsoft.com/office/powerpoint/2010/main" val="2899521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D2CE70-C1A9-4F5C-B950-29D6934F2F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820"/>
            <a:ext cx="12192000" cy="7863639"/>
          </a:xfrm>
          <a:prstGeom prst="rect">
            <a:avLst/>
          </a:prstGeom>
        </p:spPr>
      </p:pic>
      <p:sp>
        <p:nvSpPr>
          <p:cNvPr id="4" name="TextBox 3">
            <a:extLst>
              <a:ext uri="{FF2B5EF4-FFF2-40B4-BE49-F238E27FC236}">
                <a16:creationId xmlns:a16="http://schemas.microsoft.com/office/drawing/2014/main" id="{7B8230CF-8B23-447D-A4C6-76F724FD173E}"/>
              </a:ext>
            </a:extLst>
          </p:cNvPr>
          <p:cNvSpPr txBox="1"/>
          <p:nvPr/>
        </p:nvSpPr>
        <p:spPr>
          <a:xfrm>
            <a:off x="457199" y="0"/>
            <a:ext cx="6696075" cy="3170099"/>
          </a:xfrm>
          <a:prstGeom prst="rect">
            <a:avLst/>
          </a:prstGeom>
          <a:noFill/>
        </p:spPr>
        <p:txBody>
          <a:bodyPr wrap="square" rtlCol="0">
            <a:spAutoFit/>
          </a:bodyPr>
          <a:lstStyle/>
          <a:p>
            <a:r>
              <a:rPr lang="en-US" sz="4000" b="1" dirty="0">
                <a:solidFill>
                  <a:srgbClr val="FFFFFF"/>
                </a:solidFill>
                <a:latin typeface="Century Gothic" panose="020B0502020202020204" pitchFamily="34" charset="0"/>
              </a:rPr>
              <a:t>Ang American Constitution o ang </a:t>
            </a:r>
            <a:r>
              <a:rPr lang="en-US" sz="4000" b="1" dirty="0" err="1">
                <a:solidFill>
                  <a:srgbClr val="FFFFFF"/>
                </a:solidFill>
                <a:latin typeface="Century Gothic" panose="020B0502020202020204" pitchFamily="34" charset="0"/>
              </a:rPr>
              <a:t>saligang</a:t>
            </a:r>
            <a:r>
              <a:rPr lang="en-US" sz="4000" b="1" dirty="0">
                <a:solidFill>
                  <a:srgbClr val="FFFFFF"/>
                </a:solidFill>
                <a:latin typeface="Century Gothic" panose="020B0502020202020204" pitchFamily="34" charset="0"/>
              </a:rPr>
              <a:t> </a:t>
            </a:r>
            <a:r>
              <a:rPr lang="en-US" sz="4000" b="1" dirty="0" err="1">
                <a:solidFill>
                  <a:srgbClr val="FFFFFF"/>
                </a:solidFill>
                <a:latin typeface="Century Gothic" panose="020B0502020202020204" pitchFamily="34" charset="0"/>
              </a:rPr>
              <a:t>batas</a:t>
            </a:r>
            <a:r>
              <a:rPr lang="en-US" sz="4000" b="1" dirty="0">
                <a:solidFill>
                  <a:srgbClr val="FFFFFF"/>
                </a:solidFill>
                <a:latin typeface="Century Gothic" panose="020B0502020202020204" pitchFamily="34" charset="0"/>
              </a:rPr>
              <a:t> ng America ay </a:t>
            </a:r>
            <a:r>
              <a:rPr lang="en-US" sz="4000" b="1" dirty="0" err="1">
                <a:solidFill>
                  <a:srgbClr val="FFFFFF"/>
                </a:solidFill>
                <a:latin typeface="Century Gothic" panose="020B0502020202020204" pitchFamily="34" charset="0"/>
              </a:rPr>
              <a:t>pinagtibay</a:t>
            </a:r>
            <a:r>
              <a:rPr lang="en-US" sz="4000" b="1" dirty="0">
                <a:solidFill>
                  <a:srgbClr val="FFFFFF"/>
                </a:solidFill>
                <a:latin typeface="Century Gothic" panose="020B0502020202020204" pitchFamily="34" charset="0"/>
              </a:rPr>
              <a:t>  1788</a:t>
            </a:r>
            <a:endParaRPr lang="en-VI" sz="4000" b="1"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3981741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251195-6F2A-4341-B403-186F5CFA6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8480"/>
          </a:xfrm>
          <a:prstGeom prst="rect">
            <a:avLst/>
          </a:prstGeom>
        </p:spPr>
      </p:pic>
      <p:sp>
        <p:nvSpPr>
          <p:cNvPr id="4" name="TextBox 3">
            <a:extLst>
              <a:ext uri="{FF2B5EF4-FFF2-40B4-BE49-F238E27FC236}">
                <a16:creationId xmlns:a16="http://schemas.microsoft.com/office/drawing/2014/main" id="{AF3DBF06-39CF-450B-9DC3-DDBB3F5B5913}"/>
              </a:ext>
            </a:extLst>
          </p:cNvPr>
          <p:cNvSpPr txBox="1"/>
          <p:nvPr/>
        </p:nvSpPr>
        <p:spPr>
          <a:xfrm>
            <a:off x="504825" y="466725"/>
            <a:ext cx="4324350" cy="2308324"/>
          </a:xfrm>
          <a:prstGeom prst="rect">
            <a:avLst/>
          </a:prstGeom>
          <a:noFill/>
        </p:spPr>
        <p:txBody>
          <a:bodyPr wrap="square" rtlCol="0">
            <a:spAutoFit/>
          </a:bodyPr>
          <a:lstStyle/>
          <a:p>
            <a:r>
              <a:rPr lang="en-US" sz="3600" dirty="0">
                <a:solidFill>
                  <a:srgbClr val="FFFFFF"/>
                </a:solidFill>
                <a:latin typeface="Century Gothic" panose="020B0502020202020204" pitchFamily="34" charset="0"/>
              </a:rPr>
              <a:t>1789 Ang Unang president ng America ay </a:t>
            </a:r>
            <a:r>
              <a:rPr lang="en-US" sz="3600" dirty="0" err="1">
                <a:solidFill>
                  <a:srgbClr val="FFFFFF"/>
                </a:solidFill>
                <a:latin typeface="Century Gothic" panose="020B0502020202020204" pitchFamily="34" charset="0"/>
              </a:rPr>
              <a:t>naihalal</a:t>
            </a:r>
            <a:r>
              <a:rPr lang="en-US" sz="3600" dirty="0">
                <a:solidFill>
                  <a:srgbClr val="FFFFFF"/>
                </a:solidFill>
                <a:latin typeface="Century Gothic" panose="020B0502020202020204" pitchFamily="34" charset="0"/>
              </a:rPr>
              <a:t>.</a:t>
            </a:r>
            <a:endParaRPr lang="en-VI" sz="3600" dirty="0">
              <a:solidFill>
                <a:srgbClr val="FFFFFF"/>
              </a:solidFill>
              <a:latin typeface="Century Gothic" panose="020B0502020202020204" pitchFamily="34" charset="0"/>
            </a:endParaRPr>
          </a:p>
        </p:txBody>
      </p:sp>
      <p:sp>
        <p:nvSpPr>
          <p:cNvPr id="5" name="TextBox 4">
            <a:extLst>
              <a:ext uri="{FF2B5EF4-FFF2-40B4-BE49-F238E27FC236}">
                <a16:creationId xmlns:a16="http://schemas.microsoft.com/office/drawing/2014/main" id="{70D61138-CA19-4287-8121-77CD1DF6905C}"/>
              </a:ext>
            </a:extLst>
          </p:cNvPr>
          <p:cNvSpPr txBox="1"/>
          <p:nvPr/>
        </p:nvSpPr>
        <p:spPr>
          <a:xfrm>
            <a:off x="1724025" y="5354300"/>
            <a:ext cx="4171950" cy="1446550"/>
          </a:xfrm>
          <a:prstGeom prst="rect">
            <a:avLst/>
          </a:prstGeom>
          <a:noFill/>
        </p:spPr>
        <p:txBody>
          <a:bodyPr wrap="square" rtlCol="0">
            <a:spAutoFit/>
          </a:bodyPr>
          <a:lstStyle/>
          <a:p>
            <a:r>
              <a:rPr lang="en-US" sz="4400" dirty="0">
                <a:solidFill>
                  <a:srgbClr val="FFFFFF"/>
                </a:solidFill>
              </a:rPr>
              <a:t>George Washington</a:t>
            </a:r>
            <a:endParaRPr lang="en-VI" sz="4400" dirty="0">
              <a:solidFill>
                <a:srgbClr val="FFFFFF"/>
              </a:solidFill>
            </a:endParaRPr>
          </a:p>
        </p:txBody>
      </p:sp>
    </p:spTree>
    <p:extLst>
      <p:ext uri="{BB962C8B-B14F-4D97-AF65-F5344CB8AC3E}">
        <p14:creationId xmlns:p14="http://schemas.microsoft.com/office/powerpoint/2010/main" val="3631531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823563-3BD9-46EE-909D-5072FCF512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1974" cy="6858000"/>
          </a:xfrm>
          <a:prstGeom prst="rect">
            <a:avLst/>
          </a:prstGeom>
        </p:spPr>
      </p:pic>
      <p:sp>
        <p:nvSpPr>
          <p:cNvPr id="4" name="TextBox 3">
            <a:extLst>
              <a:ext uri="{FF2B5EF4-FFF2-40B4-BE49-F238E27FC236}">
                <a16:creationId xmlns:a16="http://schemas.microsoft.com/office/drawing/2014/main" id="{49E23F72-D4B9-4E69-8038-43F7C4BC2041}"/>
              </a:ext>
            </a:extLst>
          </p:cNvPr>
          <p:cNvSpPr txBox="1"/>
          <p:nvPr/>
        </p:nvSpPr>
        <p:spPr>
          <a:xfrm>
            <a:off x="266700" y="276225"/>
            <a:ext cx="6581775" cy="1754326"/>
          </a:xfrm>
          <a:prstGeom prst="rect">
            <a:avLst/>
          </a:prstGeom>
          <a:noFill/>
        </p:spPr>
        <p:txBody>
          <a:bodyPr wrap="square" rtlCol="0">
            <a:spAutoFit/>
          </a:bodyPr>
          <a:lstStyle/>
          <a:p>
            <a:r>
              <a:rPr lang="en-US" sz="3600" b="1" dirty="0">
                <a:solidFill>
                  <a:srgbClr val="FFFFFF"/>
                </a:solidFill>
                <a:latin typeface="Century Gothic" panose="020B0502020202020204" pitchFamily="34" charset="0"/>
              </a:rPr>
              <a:t>1791 Ang Bill of Rights o </a:t>
            </a:r>
            <a:r>
              <a:rPr lang="en-US" sz="3600" b="1" dirty="0" err="1">
                <a:solidFill>
                  <a:srgbClr val="FFFFFF"/>
                </a:solidFill>
                <a:latin typeface="Century Gothic" panose="020B0502020202020204" pitchFamily="34" charset="0"/>
              </a:rPr>
              <a:t>Pangunahing</a:t>
            </a:r>
            <a:r>
              <a:rPr lang="en-US" sz="3600" b="1" dirty="0">
                <a:solidFill>
                  <a:srgbClr val="FFFFFF"/>
                </a:solidFill>
                <a:latin typeface="Century Gothic" panose="020B0502020202020204" pitchFamily="34" charset="0"/>
              </a:rPr>
              <a:t> Karapatan ng </a:t>
            </a:r>
            <a:r>
              <a:rPr lang="en-US" sz="3600" b="1" dirty="0" err="1">
                <a:solidFill>
                  <a:srgbClr val="FFFFFF"/>
                </a:solidFill>
                <a:latin typeface="Century Gothic" panose="020B0502020202020204" pitchFamily="34" charset="0"/>
              </a:rPr>
              <a:t>isang</a:t>
            </a:r>
            <a:r>
              <a:rPr lang="en-US" sz="3600" b="1" dirty="0">
                <a:solidFill>
                  <a:srgbClr val="FFFFFF"/>
                </a:solidFill>
                <a:latin typeface="Century Gothic" panose="020B0502020202020204" pitchFamily="34" charset="0"/>
              </a:rPr>
              <a:t> </a:t>
            </a:r>
            <a:r>
              <a:rPr lang="en-US" sz="3600" b="1" dirty="0" err="1">
                <a:solidFill>
                  <a:srgbClr val="FFFFFF"/>
                </a:solidFill>
                <a:latin typeface="Century Gothic" panose="020B0502020202020204" pitchFamily="34" charset="0"/>
              </a:rPr>
              <a:t>maayan</a:t>
            </a:r>
            <a:r>
              <a:rPr lang="en-US" sz="3600" b="1" dirty="0">
                <a:solidFill>
                  <a:srgbClr val="FFFFFF"/>
                </a:solidFill>
                <a:latin typeface="Century Gothic" panose="020B0502020202020204" pitchFamily="34" charset="0"/>
              </a:rPr>
              <a:t> ay </a:t>
            </a:r>
            <a:r>
              <a:rPr lang="en-US" sz="3600" b="1" dirty="0" err="1">
                <a:solidFill>
                  <a:srgbClr val="FFFFFF"/>
                </a:solidFill>
                <a:latin typeface="Century Gothic" panose="020B0502020202020204" pitchFamily="34" charset="0"/>
              </a:rPr>
              <a:t>Pinagtibay</a:t>
            </a:r>
            <a:endParaRPr lang="en-VI" sz="3600" b="1"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1921267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AE2C02-CD93-428F-A713-7AF6D0E8B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2256538-11CB-47B6-A7CF-AF35480FAB22}"/>
              </a:ext>
            </a:extLst>
          </p:cNvPr>
          <p:cNvSpPr txBox="1"/>
          <p:nvPr/>
        </p:nvSpPr>
        <p:spPr>
          <a:xfrm>
            <a:off x="228600" y="276225"/>
            <a:ext cx="4238625" cy="4401205"/>
          </a:xfrm>
          <a:prstGeom prst="rect">
            <a:avLst/>
          </a:prstGeom>
          <a:noFill/>
        </p:spPr>
        <p:txBody>
          <a:bodyPr wrap="square" rtlCol="0">
            <a:spAutoFit/>
          </a:bodyPr>
          <a:lstStyle/>
          <a:p>
            <a:r>
              <a:rPr lang="en-US" sz="4000" b="1" dirty="0">
                <a:solidFill>
                  <a:srgbClr val="FFFFFF"/>
                </a:solidFill>
                <a:latin typeface="Century Gothic" panose="020B0502020202020204" pitchFamily="34" charset="0"/>
              </a:rPr>
              <a:t>1798 Ang America ay </a:t>
            </a:r>
            <a:r>
              <a:rPr lang="en-US" sz="4000" b="1" dirty="0" err="1">
                <a:solidFill>
                  <a:srgbClr val="FFFFFF"/>
                </a:solidFill>
                <a:latin typeface="Century Gothic" panose="020B0502020202020204" pitchFamily="34" charset="0"/>
              </a:rPr>
              <a:t>kinilalal</a:t>
            </a:r>
            <a:r>
              <a:rPr lang="en-US" sz="4000" b="1" dirty="0">
                <a:solidFill>
                  <a:srgbClr val="FFFFFF"/>
                </a:solidFill>
                <a:latin typeface="Century Gothic" panose="020B0502020202020204" pitchFamily="34" charset="0"/>
              </a:rPr>
              <a:t> </a:t>
            </a:r>
            <a:r>
              <a:rPr lang="en-US" sz="4000" b="1" dirty="0" err="1">
                <a:solidFill>
                  <a:srgbClr val="FFFFFF"/>
                </a:solidFill>
                <a:latin typeface="Century Gothic" panose="020B0502020202020204" pitchFamily="34" charset="0"/>
              </a:rPr>
              <a:t>sa</a:t>
            </a:r>
            <a:r>
              <a:rPr lang="en-US" sz="4000" b="1" dirty="0">
                <a:solidFill>
                  <a:srgbClr val="FFFFFF"/>
                </a:solidFill>
                <a:latin typeface="Century Gothic" panose="020B0502020202020204" pitchFamily="34" charset="0"/>
              </a:rPr>
              <a:t> </a:t>
            </a:r>
            <a:r>
              <a:rPr lang="en-US" sz="4000" b="1" dirty="0" err="1">
                <a:solidFill>
                  <a:srgbClr val="FFFFFF"/>
                </a:solidFill>
                <a:latin typeface="Century Gothic" panose="020B0502020202020204" pitchFamily="34" charset="0"/>
              </a:rPr>
              <a:t>buong</a:t>
            </a:r>
            <a:r>
              <a:rPr lang="en-US" sz="4000" b="1" dirty="0">
                <a:solidFill>
                  <a:srgbClr val="FFFFFF"/>
                </a:solidFill>
                <a:latin typeface="Century Gothic" panose="020B0502020202020204" pitchFamily="34" charset="0"/>
              </a:rPr>
              <a:t> </a:t>
            </a:r>
            <a:r>
              <a:rPr lang="en-US" sz="4000" b="1" dirty="0" err="1">
                <a:solidFill>
                  <a:srgbClr val="FFFFFF"/>
                </a:solidFill>
                <a:latin typeface="Century Gothic" panose="020B0502020202020204" pitchFamily="34" charset="0"/>
              </a:rPr>
              <a:t>mundo</a:t>
            </a:r>
            <a:r>
              <a:rPr lang="en-US" sz="4000" b="1" dirty="0">
                <a:solidFill>
                  <a:srgbClr val="FFFFFF"/>
                </a:solidFill>
                <a:latin typeface="Century Gothic" panose="020B0502020202020204" pitchFamily="34" charset="0"/>
              </a:rPr>
              <a:t> </a:t>
            </a:r>
            <a:r>
              <a:rPr lang="en-US" sz="4000" b="1" dirty="0" err="1">
                <a:solidFill>
                  <a:srgbClr val="FFFFFF"/>
                </a:solidFill>
                <a:latin typeface="Century Gothic" panose="020B0502020202020204" pitchFamily="34" charset="0"/>
              </a:rPr>
              <a:t>bilang</a:t>
            </a:r>
            <a:r>
              <a:rPr lang="en-US" sz="4000" b="1" dirty="0">
                <a:solidFill>
                  <a:srgbClr val="FFFFFF"/>
                </a:solidFill>
                <a:latin typeface="Century Gothic" panose="020B0502020202020204" pitchFamily="34" charset="0"/>
              </a:rPr>
              <a:t> </a:t>
            </a:r>
            <a:r>
              <a:rPr lang="en-US" sz="4000" b="1" dirty="0" err="1">
                <a:solidFill>
                  <a:srgbClr val="FFFFFF"/>
                </a:solidFill>
                <a:latin typeface="Century Gothic" panose="020B0502020202020204" pitchFamily="34" charset="0"/>
              </a:rPr>
              <a:t>isang</a:t>
            </a:r>
            <a:r>
              <a:rPr lang="en-US" sz="4000" b="1" dirty="0">
                <a:solidFill>
                  <a:srgbClr val="FFFFFF"/>
                </a:solidFill>
                <a:latin typeface="Century Gothic" panose="020B0502020202020204" pitchFamily="34" charset="0"/>
              </a:rPr>
              <a:t> </a:t>
            </a:r>
            <a:r>
              <a:rPr lang="en-US" sz="4000" b="1" dirty="0" err="1">
                <a:solidFill>
                  <a:srgbClr val="FFFFFF"/>
                </a:solidFill>
                <a:latin typeface="Century Gothic" panose="020B0502020202020204" pitchFamily="34" charset="0"/>
              </a:rPr>
              <a:t>malayang</a:t>
            </a:r>
            <a:r>
              <a:rPr lang="en-US" sz="4000" b="1" dirty="0">
                <a:solidFill>
                  <a:srgbClr val="FFFFFF"/>
                </a:solidFill>
                <a:latin typeface="Century Gothic" panose="020B0502020202020204" pitchFamily="34" charset="0"/>
              </a:rPr>
              <a:t> </a:t>
            </a:r>
            <a:r>
              <a:rPr lang="en-US" sz="4000" b="1" dirty="0" err="1">
                <a:solidFill>
                  <a:srgbClr val="FFFFFF"/>
                </a:solidFill>
                <a:latin typeface="Century Gothic" panose="020B0502020202020204" pitchFamily="34" charset="0"/>
              </a:rPr>
              <a:t>Bansa</a:t>
            </a:r>
            <a:endParaRPr lang="en-VI" sz="4000" b="1"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1578697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A14588-F657-438D-ABE1-334CB979E4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33784"/>
            <a:ext cx="8322153" cy="7541342"/>
          </a:xfrm>
          <a:prstGeom prst="rect">
            <a:avLst/>
          </a:prstGeom>
        </p:spPr>
      </p:pic>
      <p:pic>
        <p:nvPicPr>
          <p:cNvPr id="6" name="Picture 5">
            <a:extLst>
              <a:ext uri="{FF2B5EF4-FFF2-40B4-BE49-F238E27FC236}">
                <a16:creationId xmlns:a16="http://schemas.microsoft.com/office/drawing/2014/main" id="{BF6AF7C7-6375-4F36-BD15-2AA791F46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354" y="-33784"/>
            <a:ext cx="8322154" cy="6891784"/>
          </a:xfrm>
          <a:prstGeom prst="rect">
            <a:avLst/>
          </a:prstGeom>
        </p:spPr>
      </p:pic>
      <p:sp>
        <p:nvSpPr>
          <p:cNvPr id="2" name="TextBox 1">
            <a:extLst>
              <a:ext uri="{FF2B5EF4-FFF2-40B4-BE49-F238E27FC236}">
                <a16:creationId xmlns:a16="http://schemas.microsoft.com/office/drawing/2014/main" id="{0140BBA1-45B3-425A-BE76-2F79521613A0}"/>
              </a:ext>
            </a:extLst>
          </p:cNvPr>
          <p:cNvSpPr txBox="1"/>
          <p:nvPr/>
        </p:nvSpPr>
        <p:spPr>
          <a:xfrm>
            <a:off x="802557" y="995516"/>
            <a:ext cx="9039225" cy="3970318"/>
          </a:xfrm>
          <a:prstGeom prst="rect">
            <a:avLst/>
          </a:prstGeom>
          <a:solidFill>
            <a:srgbClr val="FFFFFF">
              <a:alpha val="72941"/>
            </a:srgbClr>
          </a:solidFill>
        </p:spPr>
        <p:txBody>
          <a:bodyPr wrap="square" rtlCol="0">
            <a:spAutoFit/>
          </a:bodyPr>
          <a:lstStyle/>
          <a:p>
            <a:r>
              <a:rPr lang="en-US" sz="3600" dirty="0">
                <a:latin typeface="Arial Black" panose="020B0A04020102020204" pitchFamily="34" charset="0"/>
              </a:rPr>
              <a:t>Ang </a:t>
            </a:r>
            <a:r>
              <a:rPr lang="en-US" sz="3600" dirty="0" err="1">
                <a:latin typeface="Arial Black" panose="020B0A04020102020204" pitchFamily="34" charset="0"/>
              </a:rPr>
              <a:t>kasaysasyan</a:t>
            </a:r>
            <a:r>
              <a:rPr lang="en-US" sz="3600" dirty="0">
                <a:latin typeface="Arial Black" panose="020B0A04020102020204" pitchFamily="34" charset="0"/>
              </a:rPr>
              <a:t> ng </a:t>
            </a:r>
            <a:r>
              <a:rPr lang="en-US" sz="3600" dirty="0" err="1">
                <a:latin typeface="Arial Black" panose="020B0A04020102020204" pitchFamily="34" charset="0"/>
              </a:rPr>
              <a:t>Estados</a:t>
            </a:r>
            <a:r>
              <a:rPr lang="en-US" sz="3600" dirty="0">
                <a:latin typeface="Arial Black" panose="020B0A04020102020204" pitchFamily="34" charset="0"/>
              </a:rPr>
              <a:t> Unidos ay </a:t>
            </a:r>
            <a:r>
              <a:rPr lang="en-US" sz="3600" dirty="0" err="1">
                <a:latin typeface="Arial Black" panose="020B0A04020102020204" pitchFamily="34" charset="0"/>
              </a:rPr>
              <a:t>mahahati</a:t>
            </a:r>
            <a:r>
              <a:rPr lang="en-US" sz="3600" dirty="0">
                <a:latin typeface="Arial Black" panose="020B0A04020102020204" pitchFamily="34" charset="0"/>
              </a:rPr>
              <a:t> </a:t>
            </a:r>
            <a:r>
              <a:rPr lang="en-US" sz="3600" dirty="0" err="1">
                <a:latin typeface="Arial Black" panose="020B0A04020102020204" pitchFamily="34" charset="0"/>
              </a:rPr>
              <a:t>sa</a:t>
            </a:r>
            <a:r>
              <a:rPr lang="en-US" sz="3600" dirty="0">
                <a:latin typeface="Arial Black" panose="020B0A04020102020204" pitchFamily="34" charset="0"/>
              </a:rPr>
              <a:t> </a:t>
            </a:r>
            <a:r>
              <a:rPr lang="en-US" sz="3600" dirty="0" err="1">
                <a:latin typeface="Arial Black" panose="020B0A04020102020204" pitchFamily="34" charset="0"/>
              </a:rPr>
              <a:t>Dalawang</a:t>
            </a:r>
            <a:r>
              <a:rPr lang="en-US" sz="3600" dirty="0">
                <a:latin typeface="Arial Black" panose="020B0A04020102020204" pitchFamily="34" charset="0"/>
              </a:rPr>
              <a:t> </a:t>
            </a:r>
            <a:r>
              <a:rPr lang="en-US" sz="3600" dirty="0" err="1">
                <a:latin typeface="Arial Black" panose="020B0A04020102020204" pitchFamily="34" charset="0"/>
              </a:rPr>
              <a:t>bahagi</a:t>
            </a:r>
            <a:r>
              <a:rPr lang="en-US" sz="3600" dirty="0">
                <a:latin typeface="Arial Black" panose="020B0A04020102020204" pitchFamily="34" charset="0"/>
              </a:rPr>
              <a:t>.</a:t>
            </a:r>
          </a:p>
          <a:p>
            <a:endParaRPr lang="en-US" sz="3600" dirty="0">
              <a:latin typeface="Arial Black" panose="020B0A04020102020204" pitchFamily="34" charset="0"/>
            </a:endParaRPr>
          </a:p>
          <a:p>
            <a:pPr marL="342900" indent="-342900">
              <a:buAutoNum type="arabicPeriod"/>
            </a:pPr>
            <a:r>
              <a:rPr lang="en-US" sz="3600" dirty="0">
                <a:latin typeface="Century Gothic" panose="020B0502020202020204" pitchFamily="34" charset="0"/>
              </a:rPr>
              <a:t>Ang Colonial Period (1620-1776)</a:t>
            </a:r>
          </a:p>
          <a:p>
            <a:pPr marL="342900" indent="-342900">
              <a:buAutoNum type="arabicPeriod"/>
            </a:pPr>
            <a:r>
              <a:rPr lang="en-US" sz="3600" dirty="0">
                <a:latin typeface="Century Gothic" panose="020B0502020202020204" pitchFamily="34" charset="0"/>
              </a:rPr>
              <a:t>Constitutional Period (1776 </a:t>
            </a:r>
            <a:r>
              <a:rPr lang="en-US" sz="3600" dirty="0" err="1">
                <a:latin typeface="Century Gothic" panose="020B0502020202020204" pitchFamily="34" charset="0"/>
              </a:rPr>
              <a:t>hangang</a:t>
            </a:r>
            <a:r>
              <a:rPr lang="en-US" sz="3600" dirty="0">
                <a:latin typeface="Century Gothic" panose="020B0502020202020204" pitchFamily="34" charset="0"/>
              </a:rPr>
              <a:t> </a:t>
            </a:r>
            <a:r>
              <a:rPr lang="en-US" sz="3600" dirty="0" err="1">
                <a:latin typeface="Century Gothic" panose="020B0502020202020204" pitchFamily="34" charset="0"/>
              </a:rPr>
              <a:t>sa</a:t>
            </a:r>
            <a:r>
              <a:rPr lang="en-US" sz="3600" dirty="0">
                <a:latin typeface="Century Gothic" panose="020B0502020202020204" pitchFamily="34" charset="0"/>
              </a:rPr>
              <a:t> </a:t>
            </a:r>
            <a:r>
              <a:rPr lang="en-US" sz="3600" dirty="0" err="1">
                <a:latin typeface="Century Gothic" panose="020B0502020202020204" pitchFamily="34" charset="0"/>
              </a:rPr>
              <a:t>kassalukuyan</a:t>
            </a:r>
            <a:r>
              <a:rPr lang="en-US" sz="3600" dirty="0">
                <a:latin typeface="Century Gothic" panose="020B0502020202020204" pitchFamily="34" charset="0"/>
              </a:rPr>
              <a:t>)</a:t>
            </a:r>
            <a:endParaRPr lang="en-VI" sz="3600" dirty="0">
              <a:latin typeface="Century Gothic" panose="020B0502020202020204" pitchFamily="34" charset="0"/>
            </a:endParaRPr>
          </a:p>
        </p:txBody>
      </p:sp>
    </p:spTree>
    <p:extLst>
      <p:ext uri="{BB962C8B-B14F-4D97-AF65-F5344CB8AC3E}">
        <p14:creationId xmlns:p14="http://schemas.microsoft.com/office/powerpoint/2010/main" val="1248701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5D6519-6F11-43CD-8E4B-51E325F82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6" y="0"/>
            <a:ext cx="12963293" cy="6858000"/>
          </a:xfrm>
          <a:prstGeom prst="rect">
            <a:avLst/>
          </a:prstGeom>
        </p:spPr>
      </p:pic>
      <p:sp>
        <p:nvSpPr>
          <p:cNvPr id="2" name="TextBox 1">
            <a:extLst>
              <a:ext uri="{FF2B5EF4-FFF2-40B4-BE49-F238E27FC236}">
                <a16:creationId xmlns:a16="http://schemas.microsoft.com/office/drawing/2014/main" id="{2DA81C35-2D26-4DB8-9F34-00DC10A2A720}"/>
              </a:ext>
            </a:extLst>
          </p:cNvPr>
          <p:cNvSpPr txBox="1"/>
          <p:nvPr/>
        </p:nvSpPr>
        <p:spPr>
          <a:xfrm>
            <a:off x="742949" y="704850"/>
            <a:ext cx="10858501" cy="5078313"/>
          </a:xfrm>
          <a:prstGeom prst="rect">
            <a:avLst/>
          </a:prstGeom>
          <a:solidFill>
            <a:srgbClr val="FFFFFF">
              <a:alpha val="69804"/>
            </a:srgbClr>
          </a:solidFill>
        </p:spPr>
        <p:txBody>
          <a:bodyPr wrap="square" rtlCol="0">
            <a:spAutoFit/>
          </a:bodyPr>
          <a:lstStyle/>
          <a:p>
            <a:r>
              <a:rPr lang="en-US" sz="2800" dirty="0">
                <a:solidFill>
                  <a:srgbClr val="002060"/>
                </a:solidFill>
                <a:effectLst>
                  <a:outerShdw blurRad="38100" dist="38100" dir="2700000" algn="tl">
                    <a:srgbClr val="000000">
                      <a:alpha val="43137"/>
                    </a:srgbClr>
                  </a:outerShdw>
                </a:effectLst>
                <a:latin typeface="Arial Black" panose="020B0A04020102020204" pitchFamily="34" charset="0"/>
              </a:rPr>
              <a:t>Ang </a:t>
            </a:r>
            <a:r>
              <a:rPr lang="en-US" sz="2800" dirty="0" err="1">
                <a:solidFill>
                  <a:srgbClr val="002060"/>
                </a:solidFill>
                <a:effectLst>
                  <a:outerShdw blurRad="38100" dist="38100" dir="2700000" algn="tl">
                    <a:srgbClr val="000000">
                      <a:alpha val="43137"/>
                    </a:srgbClr>
                  </a:outerShdw>
                </a:effectLst>
                <a:latin typeface="Arial Black" panose="020B0A04020102020204" pitchFamily="34" charset="0"/>
              </a:rPr>
              <a:t>mmga</a:t>
            </a:r>
            <a:r>
              <a:rPr lang="en-US" sz="2800" dirty="0">
                <a:solidFill>
                  <a:srgbClr val="002060"/>
                </a:solidFill>
                <a:effectLst>
                  <a:outerShdw blurRad="38100" dist="38100" dir="2700000" algn="tl">
                    <a:srgbClr val="000000">
                      <a:alpha val="43137"/>
                    </a:srgbClr>
                  </a:outerShdw>
                </a:effectLst>
                <a:latin typeface="Arial Black" panose="020B0A04020102020204" pitchFamily="34" charset="0"/>
              </a:rPr>
              <a:t> </a:t>
            </a:r>
            <a:r>
              <a:rPr lang="en-US" sz="2800" dirty="0" err="1">
                <a:solidFill>
                  <a:srgbClr val="002060"/>
                </a:solidFill>
                <a:effectLst>
                  <a:outerShdw blurRad="38100" dist="38100" dir="2700000" algn="tl">
                    <a:srgbClr val="000000">
                      <a:alpha val="43137"/>
                    </a:srgbClr>
                  </a:outerShdw>
                </a:effectLst>
                <a:latin typeface="Arial Black" panose="020B0A04020102020204" pitchFamily="34" charset="0"/>
              </a:rPr>
              <a:t>itinuturing</a:t>
            </a:r>
            <a:r>
              <a:rPr lang="en-US" sz="2800" dirty="0">
                <a:solidFill>
                  <a:srgbClr val="002060"/>
                </a:solidFill>
                <a:effectLst>
                  <a:outerShdw blurRad="38100" dist="38100" dir="2700000" algn="tl">
                    <a:srgbClr val="000000">
                      <a:alpha val="43137"/>
                    </a:srgbClr>
                  </a:outerShdw>
                </a:effectLst>
                <a:latin typeface="Arial Black" panose="020B0A04020102020204" pitchFamily="34" charset="0"/>
              </a:rPr>
              <a:t> </a:t>
            </a:r>
            <a:r>
              <a:rPr lang="en-US" sz="2800" dirty="0" err="1">
                <a:solidFill>
                  <a:srgbClr val="002060"/>
                </a:solidFill>
                <a:effectLst>
                  <a:outerShdw blurRad="38100" dist="38100" dir="2700000" algn="tl">
                    <a:srgbClr val="000000">
                      <a:alpha val="43137"/>
                    </a:srgbClr>
                  </a:outerShdw>
                </a:effectLst>
                <a:latin typeface="Arial Black" panose="020B0A04020102020204" pitchFamily="34" charset="0"/>
              </a:rPr>
              <a:t>na</a:t>
            </a:r>
            <a:r>
              <a:rPr lang="en-US" sz="2800" dirty="0">
                <a:solidFill>
                  <a:srgbClr val="002060"/>
                </a:solidFill>
                <a:effectLst>
                  <a:outerShdw blurRad="38100" dist="38100" dir="2700000" algn="tl">
                    <a:srgbClr val="000000">
                      <a:alpha val="43137"/>
                    </a:srgbClr>
                  </a:outerShdw>
                </a:effectLst>
                <a:latin typeface="Arial Black" panose="020B0A04020102020204" pitchFamily="34" charset="0"/>
              </a:rPr>
              <a:t> ama ng </a:t>
            </a:r>
            <a:r>
              <a:rPr lang="en-US" sz="2800" dirty="0" err="1">
                <a:solidFill>
                  <a:srgbClr val="002060"/>
                </a:solidFill>
                <a:effectLst>
                  <a:outerShdw blurRad="38100" dist="38100" dir="2700000" algn="tl">
                    <a:srgbClr val="000000">
                      <a:alpha val="43137"/>
                    </a:srgbClr>
                  </a:outerShdw>
                </a:effectLst>
                <a:latin typeface="Arial Black" panose="020B0A04020102020204" pitchFamily="34" charset="0"/>
              </a:rPr>
              <a:t>saligang</a:t>
            </a:r>
            <a:r>
              <a:rPr lang="en-US" sz="2800" dirty="0">
                <a:solidFill>
                  <a:srgbClr val="002060"/>
                </a:solidFill>
                <a:effectLst>
                  <a:outerShdw blurRad="38100" dist="38100" dir="2700000" algn="tl">
                    <a:srgbClr val="000000">
                      <a:alpha val="43137"/>
                    </a:srgbClr>
                  </a:outerShdw>
                </a:effectLst>
                <a:latin typeface="Arial Black" panose="020B0A04020102020204" pitchFamily="34" charset="0"/>
              </a:rPr>
              <a:t> bats ng </a:t>
            </a:r>
            <a:r>
              <a:rPr lang="en-US" sz="2800" dirty="0" err="1">
                <a:solidFill>
                  <a:srgbClr val="002060"/>
                </a:solidFill>
                <a:effectLst>
                  <a:outerShdw blurRad="38100" dist="38100" dir="2700000" algn="tl">
                    <a:srgbClr val="000000">
                      <a:alpha val="43137"/>
                    </a:srgbClr>
                  </a:outerShdw>
                </a:effectLst>
                <a:latin typeface="Arial Black" panose="020B0A04020102020204" pitchFamily="34" charset="0"/>
              </a:rPr>
              <a:t>Estados</a:t>
            </a:r>
            <a:r>
              <a:rPr lang="en-US" sz="2800" dirty="0">
                <a:solidFill>
                  <a:srgbClr val="002060"/>
                </a:solidFill>
                <a:effectLst>
                  <a:outerShdw blurRad="38100" dist="38100" dir="2700000" algn="tl">
                    <a:srgbClr val="000000">
                      <a:alpha val="43137"/>
                    </a:srgbClr>
                  </a:outerShdw>
                </a:effectLst>
                <a:latin typeface="Arial Black" panose="020B0A04020102020204" pitchFamily="34" charset="0"/>
              </a:rPr>
              <a:t> Unidos </a:t>
            </a:r>
            <a:r>
              <a:rPr lang="en-US" sz="2800" dirty="0" err="1">
                <a:solidFill>
                  <a:srgbClr val="002060"/>
                </a:solidFill>
                <a:effectLst>
                  <a:outerShdw blurRad="38100" dist="38100" dir="2700000" algn="tl">
                    <a:srgbClr val="000000">
                      <a:alpha val="43137"/>
                    </a:srgbClr>
                  </a:outerShdw>
                </a:effectLst>
                <a:latin typeface="Arial Black" panose="020B0A04020102020204" pitchFamily="34" charset="0"/>
              </a:rPr>
              <a:t>sina</a:t>
            </a:r>
            <a:r>
              <a:rPr lang="en-US" sz="2800" dirty="0">
                <a:solidFill>
                  <a:srgbClr val="002060"/>
                </a:solidFill>
                <a:effectLst>
                  <a:outerShdw blurRad="38100" dist="38100" dir="2700000" algn="tl">
                    <a:srgbClr val="000000">
                      <a:alpha val="43137"/>
                    </a:srgbClr>
                  </a:outerShdw>
                </a:effectLst>
                <a:latin typeface="Arial Black" panose="020B0A04020102020204" pitchFamily="34" charset="0"/>
              </a:rPr>
              <a:t> George Washington, Thomas Jefferson, John Adams, James Madison and Benjamin Franklin ay </a:t>
            </a:r>
            <a:r>
              <a:rPr lang="en-US" sz="2800" dirty="0" err="1">
                <a:solidFill>
                  <a:srgbClr val="002060"/>
                </a:solidFill>
                <a:effectLst>
                  <a:outerShdw blurRad="38100" dist="38100" dir="2700000" algn="tl">
                    <a:srgbClr val="000000">
                      <a:alpha val="43137"/>
                    </a:srgbClr>
                  </a:outerShdw>
                </a:effectLst>
                <a:latin typeface="Arial Black" panose="020B0A04020102020204" pitchFamily="34" charset="0"/>
              </a:rPr>
              <a:t>alam</a:t>
            </a:r>
            <a:r>
              <a:rPr lang="en-US" sz="2800" dirty="0">
                <a:solidFill>
                  <a:srgbClr val="002060"/>
                </a:solidFill>
                <a:effectLst>
                  <a:outerShdw blurRad="38100" dist="38100" dir="2700000" algn="tl">
                    <a:srgbClr val="000000">
                      <a:alpha val="43137"/>
                    </a:srgbClr>
                  </a:outerShdw>
                </a:effectLst>
                <a:latin typeface="Arial Black" panose="020B0A04020102020204" pitchFamily="34" charset="0"/>
              </a:rPr>
              <a:t> ang </a:t>
            </a:r>
            <a:r>
              <a:rPr lang="en-US" sz="2800" dirty="0" err="1">
                <a:solidFill>
                  <a:srgbClr val="002060"/>
                </a:solidFill>
                <a:effectLst>
                  <a:outerShdw blurRad="38100" dist="38100" dir="2700000" algn="tl">
                    <a:srgbClr val="000000">
                      <a:alpha val="43137"/>
                    </a:srgbClr>
                  </a:outerShdw>
                </a:effectLst>
                <a:latin typeface="Arial Black" panose="020B0A04020102020204" pitchFamily="34" charset="0"/>
              </a:rPr>
              <a:t>tatlong</a:t>
            </a:r>
            <a:r>
              <a:rPr lang="en-US" sz="2800" dirty="0">
                <a:solidFill>
                  <a:srgbClr val="002060"/>
                </a:solidFill>
                <a:effectLst>
                  <a:outerShdw blurRad="38100" dist="38100" dir="2700000" algn="tl">
                    <a:srgbClr val="000000">
                      <a:alpha val="43137"/>
                    </a:srgbClr>
                  </a:outerShdw>
                </a:effectLst>
                <a:latin typeface="Arial Black" panose="020B0A04020102020204" pitchFamily="34" charset="0"/>
              </a:rPr>
              <a:t> </a:t>
            </a:r>
            <a:r>
              <a:rPr lang="en-US" sz="2800" dirty="0" err="1">
                <a:solidFill>
                  <a:srgbClr val="002060"/>
                </a:solidFill>
                <a:effectLst>
                  <a:outerShdw blurRad="38100" dist="38100" dir="2700000" algn="tl">
                    <a:srgbClr val="000000">
                      <a:alpha val="43137"/>
                    </a:srgbClr>
                  </a:outerShdw>
                </a:effectLst>
                <a:latin typeface="Arial Black" panose="020B0A04020102020204" pitchFamily="34" charset="0"/>
              </a:rPr>
              <a:t>bagay</a:t>
            </a:r>
            <a:r>
              <a:rPr lang="en-US" sz="2800" dirty="0">
                <a:solidFill>
                  <a:srgbClr val="002060"/>
                </a:solidFill>
                <a:effectLst>
                  <a:outerShdw blurRad="38100" dist="38100" dir="2700000" algn="tl">
                    <a:srgbClr val="000000">
                      <a:alpha val="43137"/>
                    </a:srgbClr>
                  </a:outerShdw>
                </a:effectLst>
                <a:latin typeface="Arial Black" panose="020B0A04020102020204" pitchFamily="34" charset="0"/>
              </a:rPr>
              <a:t> ng </a:t>
            </a:r>
            <a:r>
              <a:rPr lang="en-US" sz="2800" dirty="0" err="1">
                <a:solidFill>
                  <a:srgbClr val="002060"/>
                </a:solidFill>
                <a:effectLst>
                  <a:outerShdw blurRad="38100" dist="38100" dir="2700000" algn="tl">
                    <a:srgbClr val="000000">
                      <a:alpha val="43137"/>
                    </a:srgbClr>
                  </a:outerShdw>
                </a:effectLst>
                <a:latin typeface="Arial Black" panose="020B0A04020102020204" pitchFamily="34" charset="0"/>
              </a:rPr>
              <a:t>kanilang</a:t>
            </a:r>
            <a:r>
              <a:rPr lang="en-US" sz="2800" dirty="0">
                <a:solidFill>
                  <a:srgbClr val="002060"/>
                </a:solidFill>
                <a:effectLst>
                  <a:outerShdw blurRad="38100" dist="38100" dir="2700000" algn="tl">
                    <a:srgbClr val="000000">
                      <a:alpha val="43137"/>
                    </a:srgbClr>
                  </a:outerShdw>
                </a:effectLst>
                <a:latin typeface="Arial Black" panose="020B0A04020102020204" pitchFamily="34" charset="0"/>
              </a:rPr>
              <a:t> </a:t>
            </a:r>
            <a:r>
              <a:rPr lang="en-US" sz="2800" dirty="0" err="1">
                <a:solidFill>
                  <a:srgbClr val="002060"/>
                </a:solidFill>
                <a:effectLst>
                  <a:outerShdw blurRad="38100" dist="38100" dir="2700000" algn="tl">
                    <a:srgbClr val="000000">
                      <a:alpha val="43137"/>
                    </a:srgbClr>
                  </a:outerShdw>
                </a:effectLst>
                <a:latin typeface="Arial Black" panose="020B0A04020102020204" pitchFamily="34" charset="0"/>
              </a:rPr>
              <a:t>isulat</a:t>
            </a:r>
            <a:r>
              <a:rPr lang="en-US" sz="2800" dirty="0">
                <a:solidFill>
                  <a:srgbClr val="002060"/>
                </a:solidFill>
                <a:effectLst>
                  <a:outerShdw blurRad="38100" dist="38100" dir="2700000" algn="tl">
                    <a:srgbClr val="000000">
                      <a:alpha val="43137"/>
                    </a:srgbClr>
                  </a:outerShdw>
                </a:effectLst>
                <a:latin typeface="Arial Black" panose="020B0A04020102020204" pitchFamily="34" charset="0"/>
              </a:rPr>
              <a:t> at </a:t>
            </a:r>
            <a:r>
              <a:rPr lang="en-US" sz="2800" dirty="0" err="1">
                <a:solidFill>
                  <a:srgbClr val="002060"/>
                </a:solidFill>
                <a:effectLst>
                  <a:outerShdw blurRad="38100" dist="38100" dir="2700000" algn="tl">
                    <a:srgbClr val="000000">
                      <a:alpha val="43137"/>
                    </a:srgbClr>
                  </a:outerShdw>
                </a:effectLst>
                <a:latin typeface="Arial Black" panose="020B0A04020102020204" pitchFamily="34" charset="0"/>
              </a:rPr>
              <a:t>pagtibayin</a:t>
            </a:r>
            <a:r>
              <a:rPr lang="en-US" sz="2800" dirty="0">
                <a:solidFill>
                  <a:srgbClr val="002060"/>
                </a:solidFill>
                <a:effectLst>
                  <a:outerShdw blurRad="38100" dist="38100" dir="2700000" algn="tl">
                    <a:srgbClr val="000000">
                      <a:alpha val="43137"/>
                    </a:srgbClr>
                  </a:outerShdw>
                </a:effectLst>
                <a:latin typeface="Arial Black" panose="020B0A04020102020204" pitchFamily="34" charset="0"/>
              </a:rPr>
              <a:t> ang </a:t>
            </a:r>
            <a:r>
              <a:rPr lang="en-US" sz="2800" dirty="0" err="1">
                <a:solidFill>
                  <a:srgbClr val="002060"/>
                </a:solidFill>
                <a:effectLst>
                  <a:outerShdw blurRad="38100" dist="38100" dir="2700000" algn="tl">
                    <a:srgbClr val="000000">
                      <a:alpha val="43137"/>
                    </a:srgbClr>
                  </a:outerShdw>
                </a:effectLst>
                <a:latin typeface="Arial Black" panose="020B0A04020102020204" pitchFamily="34" charset="0"/>
              </a:rPr>
              <a:t>kanilang</a:t>
            </a:r>
            <a:r>
              <a:rPr lang="en-US" sz="2800" dirty="0">
                <a:solidFill>
                  <a:srgbClr val="002060"/>
                </a:solidFill>
                <a:effectLst>
                  <a:outerShdw blurRad="38100" dist="38100" dir="2700000" algn="tl">
                    <a:srgbClr val="000000">
                      <a:alpha val="43137"/>
                    </a:srgbClr>
                  </a:outerShdw>
                </a:effectLst>
                <a:latin typeface="Arial Black" panose="020B0A04020102020204" pitchFamily="34" charset="0"/>
              </a:rPr>
              <a:t> </a:t>
            </a:r>
            <a:r>
              <a:rPr lang="en-US" sz="2800" dirty="0" err="1">
                <a:solidFill>
                  <a:srgbClr val="002060"/>
                </a:solidFill>
                <a:effectLst>
                  <a:outerShdw blurRad="38100" dist="38100" dir="2700000" algn="tl">
                    <a:srgbClr val="000000">
                      <a:alpha val="43137"/>
                    </a:srgbClr>
                  </a:outerShdw>
                </a:effectLst>
                <a:latin typeface="Arial Black" panose="020B0A04020102020204" pitchFamily="34" charset="0"/>
              </a:rPr>
              <a:t>saligang</a:t>
            </a:r>
            <a:r>
              <a:rPr lang="en-US" sz="2800" dirty="0">
                <a:solidFill>
                  <a:srgbClr val="002060"/>
                </a:solidFill>
                <a:effectLst>
                  <a:outerShdw blurRad="38100" dist="38100" dir="2700000" algn="tl">
                    <a:srgbClr val="000000">
                      <a:alpha val="43137"/>
                    </a:srgbClr>
                  </a:outerShdw>
                </a:effectLst>
                <a:latin typeface="Arial Black" panose="020B0A04020102020204" pitchFamily="34" charset="0"/>
              </a:rPr>
              <a:t> </a:t>
            </a:r>
            <a:r>
              <a:rPr lang="en-US" sz="2800" dirty="0" err="1">
                <a:solidFill>
                  <a:srgbClr val="002060"/>
                </a:solidFill>
                <a:effectLst>
                  <a:outerShdw blurRad="38100" dist="38100" dir="2700000" algn="tl">
                    <a:srgbClr val="000000">
                      <a:alpha val="43137"/>
                    </a:srgbClr>
                  </a:outerShdw>
                </a:effectLst>
                <a:latin typeface="Arial Black" panose="020B0A04020102020204" pitchFamily="34" charset="0"/>
              </a:rPr>
              <a:t>batas</a:t>
            </a:r>
            <a:r>
              <a:rPr lang="en-US" sz="2800" dirty="0">
                <a:solidFill>
                  <a:srgbClr val="002060"/>
                </a:solidFill>
                <a:effectLst>
                  <a:outerShdw blurRad="38100" dist="38100" dir="2700000" algn="tl">
                    <a:srgbClr val="000000">
                      <a:alpha val="43137"/>
                    </a:srgbClr>
                  </a:outerShdw>
                </a:effectLst>
                <a:latin typeface="Arial Black" panose="020B0A04020102020204" pitchFamily="34" charset="0"/>
              </a:rPr>
              <a:t>.</a:t>
            </a:r>
          </a:p>
          <a:p>
            <a:endParaRPr lang="en-US" sz="2400" dirty="0">
              <a:effectLst>
                <a:outerShdw blurRad="38100" dist="38100" dir="2700000" algn="tl">
                  <a:srgbClr val="000000">
                    <a:alpha val="43137"/>
                  </a:srgbClr>
                </a:outerShdw>
              </a:effectLst>
              <a:latin typeface="Arial Black" panose="020B0A04020102020204" pitchFamily="34" charset="0"/>
            </a:endParaRPr>
          </a:p>
          <a:p>
            <a:pPr marL="342900" indent="-342900">
              <a:buAutoNum type="arabicPeriod"/>
            </a:pPr>
            <a:r>
              <a:rPr lang="en-US" sz="3200" dirty="0" err="1">
                <a:latin typeface="Century Gothic" panose="020B0502020202020204" pitchFamily="34" charset="0"/>
              </a:rPr>
              <a:t>Alam</a:t>
            </a:r>
            <a:r>
              <a:rPr lang="en-US" sz="3200" dirty="0">
                <a:latin typeface="Century Gothic" panose="020B0502020202020204" pitchFamily="34" charset="0"/>
              </a:rPr>
              <a:t> </a:t>
            </a:r>
            <a:r>
              <a:rPr lang="en-US" sz="3200" dirty="0" err="1">
                <a:latin typeface="Century Gothic" panose="020B0502020202020204" pitchFamily="34" charset="0"/>
              </a:rPr>
              <a:t>nila</a:t>
            </a:r>
            <a:r>
              <a:rPr lang="en-US" sz="3200" dirty="0">
                <a:latin typeface="Century Gothic" panose="020B0502020202020204" pitchFamily="34" charset="0"/>
              </a:rPr>
              <a:t> ang </a:t>
            </a:r>
            <a:r>
              <a:rPr lang="en-US" sz="3200" dirty="0" err="1">
                <a:latin typeface="Century Gothic" panose="020B0502020202020204" pitchFamily="34" charset="0"/>
              </a:rPr>
              <a:t>kasaysayan</a:t>
            </a:r>
            <a:r>
              <a:rPr lang="en-US" sz="3200" dirty="0">
                <a:latin typeface="Century Gothic" panose="020B0502020202020204" pitchFamily="34" charset="0"/>
              </a:rPr>
              <a:t> ng </a:t>
            </a:r>
            <a:r>
              <a:rPr lang="en-US" sz="3200" dirty="0" err="1">
                <a:latin typeface="Century Gothic" panose="020B0502020202020204" pitchFamily="34" charset="0"/>
              </a:rPr>
              <a:t>Iglesya</a:t>
            </a:r>
            <a:r>
              <a:rPr lang="en-US" sz="3200" dirty="0">
                <a:latin typeface="Century Gothic" panose="020B0502020202020204" pitchFamily="34" charset="0"/>
              </a:rPr>
              <a:t> </a:t>
            </a:r>
            <a:r>
              <a:rPr lang="en-US" sz="3200" dirty="0" err="1">
                <a:latin typeface="Century Gothic" panose="020B0502020202020204" pitchFamily="34" charset="0"/>
              </a:rPr>
              <a:t>noong</a:t>
            </a:r>
            <a:r>
              <a:rPr lang="en-US" sz="3200" dirty="0">
                <a:latin typeface="Century Gothic" panose="020B0502020202020204" pitchFamily="34" charset="0"/>
              </a:rPr>
              <a:t> </a:t>
            </a:r>
            <a:r>
              <a:rPr lang="en-US" sz="3200" dirty="0" err="1">
                <a:latin typeface="Century Gothic" panose="020B0502020202020204" pitchFamily="34" charset="0"/>
              </a:rPr>
              <a:t>gitang</a:t>
            </a:r>
            <a:r>
              <a:rPr lang="en-US" sz="3200" dirty="0">
                <a:latin typeface="Century Gothic" panose="020B0502020202020204" pitchFamily="34" charset="0"/>
              </a:rPr>
              <a:t> </a:t>
            </a:r>
            <a:r>
              <a:rPr lang="en-US" sz="3200" dirty="0" err="1">
                <a:latin typeface="Century Gothic" panose="020B0502020202020204" pitchFamily="34" charset="0"/>
              </a:rPr>
              <a:t>kapanahunan</a:t>
            </a:r>
            <a:r>
              <a:rPr lang="en-US" sz="3200" dirty="0">
                <a:latin typeface="Century Gothic" panose="020B0502020202020204" pitchFamily="34" charset="0"/>
              </a:rPr>
              <a:t> o middle ages.</a:t>
            </a:r>
          </a:p>
          <a:p>
            <a:pPr marL="342900" indent="-342900">
              <a:buAutoNum type="arabicPeriod"/>
            </a:pPr>
            <a:r>
              <a:rPr lang="en-US" sz="3200" dirty="0" err="1">
                <a:latin typeface="Century Gothic" panose="020B0502020202020204" pitchFamily="34" charset="0"/>
              </a:rPr>
              <a:t>Alam</a:t>
            </a:r>
            <a:r>
              <a:rPr lang="en-US" sz="3200" dirty="0">
                <a:latin typeface="Century Gothic" panose="020B0502020202020204" pitchFamily="34" charset="0"/>
              </a:rPr>
              <a:t> </a:t>
            </a:r>
            <a:r>
              <a:rPr lang="en-US" sz="3200" dirty="0" err="1">
                <a:latin typeface="Century Gothic" panose="020B0502020202020204" pitchFamily="34" charset="0"/>
              </a:rPr>
              <a:t>niala</a:t>
            </a:r>
            <a:r>
              <a:rPr lang="en-US" sz="3200" dirty="0">
                <a:latin typeface="Century Gothic" panose="020B0502020202020204" pitchFamily="34" charset="0"/>
              </a:rPr>
              <a:t> ang </a:t>
            </a:r>
            <a:r>
              <a:rPr lang="en-US" sz="3200" dirty="0" err="1">
                <a:latin typeface="Century Gothic" panose="020B0502020202020204" pitchFamily="34" charset="0"/>
              </a:rPr>
              <a:t>kasayasayan</a:t>
            </a:r>
            <a:r>
              <a:rPr lang="en-US" sz="3200" dirty="0">
                <a:latin typeface="Century Gothic" panose="020B0502020202020204" pitchFamily="34" charset="0"/>
              </a:rPr>
              <a:t> ng </a:t>
            </a:r>
            <a:r>
              <a:rPr lang="en-US" sz="3200" dirty="0" err="1">
                <a:latin typeface="Century Gothic" panose="020B0502020202020204" pitchFamily="34" charset="0"/>
              </a:rPr>
              <a:t>Iglesya</a:t>
            </a:r>
            <a:r>
              <a:rPr lang="en-US" sz="3200" dirty="0">
                <a:latin typeface="Century Gothic" panose="020B0502020202020204" pitchFamily="34" charset="0"/>
              </a:rPr>
              <a:t> </a:t>
            </a:r>
            <a:r>
              <a:rPr lang="en-US" sz="3200" dirty="0" err="1">
                <a:latin typeface="Century Gothic" panose="020B0502020202020204" pitchFamily="34" charset="0"/>
              </a:rPr>
              <a:t>noong</a:t>
            </a:r>
            <a:r>
              <a:rPr lang="en-US" sz="3200" dirty="0">
                <a:latin typeface="Century Gothic" panose="020B0502020202020204" pitchFamily="34" charset="0"/>
              </a:rPr>
              <a:t> </a:t>
            </a:r>
            <a:r>
              <a:rPr lang="en-US" sz="3200" dirty="0" err="1">
                <a:latin typeface="Century Gothic" panose="020B0502020202020204" pitchFamily="34" charset="0"/>
              </a:rPr>
              <a:t>panahong</a:t>
            </a:r>
            <a:r>
              <a:rPr lang="en-US" sz="3200" dirty="0">
                <a:latin typeface="Century Gothic" panose="020B0502020202020204" pitchFamily="34" charset="0"/>
              </a:rPr>
              <a:t> </a:t>
            </a:r>
            <a:r>
              <a:rPr lang="en-US" sz="3200" dirty="0" err="1">
                <a:latin typeface="Century Gothic" panose="020B0502020202020204" pitchFamily="34" charset="0"/>
              </a:rPr>
              <a:t>Kolonyal</a:t>
            </a:r>
            <a:r>
              <a:rPr lang="en-US" sz="3200" dirty="0">
                <a:latin typeface="Century Gothic" panose="020B0502020202020204" pitchFamily="34" charset="0"/>
              </a:rPr>
              <a:t> o colonial period ng America.</a:t>
            </a:r>
          </a:p>
          <a:p>
            <a:pPr marL="342900" indent="-342900">
              <a:buAutoNum type="arabicPeriod"/>
            </a:pPr>
            <a:r>
              <a:rPr lang="en-US" sz="3200" dirty="0" err="1">
                <a:latin typeface="Century Gothic" panose="020B0502020202020204" pitchFamily="34" charset="0"/>
              </a:rPr>
              <a:t>Alam</a:t>
            </a:r>
            <a:r>
              <a:rPr lang="en-US" sz="3200" dirty="0">
                <a:latin typeface="Century Gothic" panose="020B0502020202020204" pitchFamily="34" charset="0"/>
              </a:rPr>
              <a:t> </a:t>
            </a:r>
            <a:r>
              <a:rPr lang="en-US" sz="3200" dirty="0" err="1">
                <a:latin typeface="Century Gothic" panose="020B0502020202020204" pitchFamily="34" charset="0"/>
              </a:rPr>
              <a:t>nila</a:t>
            </a:r>
            <a:r>
              <a:rPr lang="en-US" sz="3200" dirty="0">
                <a:latin typeface="Century Gothic" panose="020B0502020202020204" pitchFamily="34" charset="0"/>
              </a:rPr>
              <a:t> ang </a:t>
            </a:r>
            <a:r>
              <a:rPr lang="en-US" sz="3200" dirty="0" err="1">
                <a:latin typeface="Century Gothic" panose="020B0502020202020204" pitchFamily="34" charset="0"/>
              </a:rPr>
              <a:t>kanilang</a:t>
            </a:r>
            <a:r>
              <a:rPr lang="en-US" sz="3200" dirty="0">
                <a:latin typeface="Century Gothic" panose="020B0502020202020204" pitchFamily="34" charset="0"/>
              </a:rPr>
              <a:t> </a:t>
            </a:r>
            <a:r>
              <a:rPr lang="en-US" sz="3200" dirty="0" err="1">
                <a:latin typeface="Century Gothic" panose="020B0502020202020204" pitchFamily="34" charset="0"/>
              </a:rPr>
              <a:t>Bibliya</a:t>
            </a:r>
            <a:r>
              <a:rPr lang="en-US" sz="3200" dirty="0">
                <a:latin typeface="Century Gothic" panose="020B0502020202020204" pitchFamily="34" charset="0"/>
              </a:rPr>
              <a:t> o </a:t>
            </a:r>
            <a:r>
              <a:rPr lang="en-US" sz="3200" dirty="0" err="1">
                <a:latin typeface="Century Gothic" panose="020B0502020202020204" pitchFamily="34" charset="0"/>
              </a:rPr>
              <a:t>itinuturo</a:t>
            </a:r>
            <a:r>
              <a:rPr lang="en-US" sz="3200" dirty="0">
                <a:latin typeface="Century Gothic" panose="020B0502020202020204" pitchFamily="34" charset="0"/>
              </a:rPr>
              <a:t> ng </a:t>
            </a:r>
            <a:r>
              <a:rPr lang="en-US" sz="3200" dirty="0" err="1">
                <a:latin typeface="Century Gothic" panose="020B0502020202020204" pitchFamily="34" charset="0"/>
              </a:rPr>
              <a:t>Bibliya</a:t>
            </a:r>
            <a:r>
              <a:rPr lang="en-US" sz="3200" dirty="0">
                <a:latin typeface="Century Gothic" panose="020B0502020202020204" pitchFamily="34" charset="0"/>
              </a:rPr>
              <a:t>.</a:t>
            </a:r>
            <a:endParaRPr lang="en-VI" sz="3200" dirty="0">
              <a:latin typeface="Century Gothic" panose="020B0502020202020204" pitchFamily="34" charset="0"/>
            </a:endParaRPr>
          </a:p>
        </p:txBody>
      </p:sp>
    </p:spTree>
    <p:extLst>
      <p:ext uri="{BB962C8B-B14F-4D97-AF65-F5344CB8AC3E}">
        <p14:creationId xmlns:p14="http://schemas.microsoft.com/office/powerpoint/2010/main" val="65280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0FC28D-73E7-4896-B2D4-5B866F388836}"/>
              </a:ext>
            </a:extLst>
          </p:cNvPr>
          <p:cNvSpPr txBox="1"/>
          <p:nvPr/>
        </p:nvSpPr>
        <p:spPr>
          <a:xfrm>
            <a:off x="76200" y="612844"/>
            <a:ext cx="11820525" cy="5632311"/>
          </a:xfrm>
          <a:prstGeom prst="rect">
            <a:avLst/>
          </a:prstGeom>
          <a:noFill/>
        </p:spPr>
        <p:txBody>
          <a:bodyPr wrap="square" rtlCol="0">
            <a:spAutoFit/>
          </a:bodyPr>
          <a:lstStyle/>
          <a:p>
            <a:pPr algn="ctr"/>
            <a:r>
              <a:rPr lang="en-US" sz="4000" dirty="0" err="1"/>
              <a:t>Alam</a:t>
            </a:r>
            <a:r>
              <a:rPr lang="en-US" sz="4000" dirty="0"/>
              <a:t> </a:t>
            </a:r>
            <a:r>
              <a:rPr lang="en-US" sz="4000" dirty="0" err="1"/>
              <a:t>nila</a:t>
            </a:r>
            <a:r>
              <a:rPr lang="en-US" sz="4000" dirty="0"/>
              <a:t> ang </a:t>
            </a:r>
            <a:r>
              <a:rPr lang="en-US" sz="4000" dirty="0" err="1"/>
              <a:t>kasaysayan</a:t>
            </a:r>
            <a:r>
              <a:rPr lang="en-US" sz="4000" dirty="0"/>
              <a:t> ng </a:t>
            </a:r>
            <a:r>
              <a:rPr lang="en-US" sz="4000" dirty="0" err="1"/>
              <a:t>glesya</a:t>
            </a:r>
            <a:r>
              <a:rPr lang="en-US" sz="4000" dirty="0"/>
              <a:t> </a:t>
            </a:r>
            <a:r>
              <a:rPr lang="en-US" sz="4000" dirty="0" err="1"/>
              <a:t>noong</a:t>
            </a:r>
            <a:r>
              <a:rPr lang="en-US" sz="4000" dirty="0"/>
              <a:t> </a:t>
            </a:r>
            <a:r>
              <a:rPr lang="en-US" sz="4000" dirty="0" err="1"/>
              <a:t>gitnang</a:t>
            </a:r>
            <a:r>
              <a:rPr lang="en-US" sz="4000" dirty="0"/>
              <a:t> </a:t>
            </a:r>
            <a:r>
              <a:rPr lang="en-US" sz="4000" dirty="0" err="1"/>
              <a:t>kapanaahunan</a:t>
            </a:r>
            <a:r>
              <a:rPr lang="en-US" sz="4000" dirty="0"/>
              <a:t>. Ang </a:t>
            </a:r>
            <a:r>
              <a:rPr lang="en-US" sz="4000" dirty="0" err="1"/>
              <a:t>katotohanan</a:t>
            </a:r>
            <a:r>
              <a:rPr lang="en-US" sz="4000" dirty="0"/>
              <a:t> ay </a:t>
            </a:r>
            <a:r>
              <a:rPr lang="en-US" sz="4000" dirty="0" err="1"/>
              <a:t>silay</a:t>
            </a:r>
            <a:r>
              <a:rPr lang="en-US" sz="4000" dirty="0"/>
              <a:t> </a:t>
            </a:r>
            <a:r>
              <a:rPr lang="en-US" sz="4000" dirty="0" err="1"/>
              <a:t>nabuhay</a:t>
            </a:r>
            <a:r>
              <a:rPr lang="en-US" sz="4000" dirty="0"/>
              <a:t> </a:t>
            </a:r>
            <a:r>
              <a:rPr lang="en-US" sz="4000" dirty="0" err="1"/>
              <a:t>mismong</a:t>
            </a:r>
            <a:r>
              <a:rPr lang="en-US" sz="4000" dirty="0"/>
              <a:t> </a:t>
            </a:r>
            <a:r>
              <a:rPr lang="en-US" sz="4000" dirty="0" err="1"/>
              <a:t>noong</a:t>
            </a:r>
            <a:r>
              <a:rPr lang="en-US" sz="4000" dirty="0"/>
              <a:t> </a:t>
            </a:r>
            <a:r>
              <a:rPr lang="en-US" sz="4000" b="1" dirty="0" err="1"/>
              <a:t>bago</a:t>
            </a:r>
            <a:r>
              <a:rPr lang="en-US" sz="4000" b="1" dirty="0"/>
              <a:t> </a:t>
            </a:r>
            <a:r>
              <a:rPr lang="en-US" sz="4000" b="1" dirty="0" err="1"/>
              <a:t>magtapos</a:t>
            </a:r>
            <a:r>
              <a:rPr lang="en-US" sz="4000" b="1" dirty="0"/>
              <a:t> ang 1260 </a:t>
            </a:r>
            <a:r>
              <a:rPr lang="en-US" sz="4000" b="1" dirty="0" err="1"/>
              <a:t>taon</a:t>
            </a:r>
            <a:r>
              <a:rPr lang="en-US" sz="4000" b="1" dirty="0"/>
              <a:t> </a:t>
            </a:r>
            <a:r>
              <a:rPr lang="en-US" sz="4000" b="1" dirty="0" err="1"/>
              <a:t>na</a:t>
            </a:r>
            <a:r>
              <a:rPr lang="en-US" sz="4000" b="1" dirty="0"/>
              <a:t> </a:t>
            </a:r>
            <a:r>
              <a:rPr lang="en-US" sz="4000" b="1" dirty="0" err="1"/>
              <a:t>sinasabi</a:t>
            </a:r>
            <a:r>
              <a:rPr lang="en-US" sz="4000" b="1" dirty="0"/>
              <a:t> </a:t>
            </a:r>
            <a:r>
              <a:rPr lang="en-US" sz="4000" b="1" dirty="0" err="1"/>
              <a:t>sa</a:t>
            </a:r>
            <a:r>
              <a:rPr lang="en-US" sz="4000" b="1" dirty="0"/>
              <a:t> hula</a:t>
            </a:r>
            <a:r>
              <a:rPr lang="en-US" sz="4000" dirty="0"/>
              <a:t>. </a:t>
            </a:r>
            <a:r>
              <a:rPr lang="en-US" sz="4000" dirty="0" err="1"/>
              <a:t>Kamanghamanghang</a:t>
            </a:r>
            <a:r>
              <a:rPr lang="en-US" sz="4000" dirty="0"/>
              <a:t> </a:t>
            </a:r>
            <a:r>
              <a:rPr lang="en-US" sz="4000" dirty="0" err="1"/>
              <a:t>isipin</a:t>
            </a:r>
            <a:r>
              <a:rPr lang="en-US" sz="4000" dirty="0"/>
              <a:t> </a:t>
            </a:r>
            <a:r>
              <a:rPr lang="en-US" sz="4000" dirty="0" err="1"/>
              <a:t>na</a:t>
            </a:r>
            <a:r>
              <a:rPr lang="en-US" sz="4000" dirty="0"/>
              <a:t> ang </a:t>
            </a:r>
            <a:r>
              <a:rPr lang="en-US" sz="4000" b="1" dirty="0" err="1"/>
              <a:t>pagdideklara</a:t>
            </a:r>
            <a:r>
              <a:rPr lang="en-US" sz="4000" b="1" dirty="0"/>
              <a:t> ng Kalayaan</a:t>
            </a:r>
            <a:r>
              <a:rPr lang="en-US" sz="4000" dirty="0"/>
              <a:t>, ang </a:t>
            </a:r>
            <a:r>
              <a:rPr lang="en-US" sz="4000" b="1" dirty="0" err="1"/>
              <a:t>listahan</a:t>
            </a:r>
            <a:r>
              <a:rPr lang="en-US" sz="4000" b="1" dirty="0"/>
              <a:t> ng </a:t>
            </a:r>
            <a:r>
              <a:rPr lang="en-US" sz="4000" b="1" dirty="0" err="1"/>
              <a:t>mga</a:t>
            </a:r>
            <a:r>
              <a:rPr lang="en-US" sz="4000" b="1" dirty="0"/>
              <a:t> Karapatan ng </a:t>
            </a:r>
            <a:r>
              <a:rPr lang="en-US" sz="4000" b="1" dirty="0" err="1"/>
              <a:t>isang</a:t>
            </a:r>
            <a:r>
              <a:rPr lang="en-US" sz="4000" b="1" dirty="0"/>
              <a:t> </a:t>
            </a:r>
            <a:r>
              <a:rPr lang="en-US" sz="4000" b="1" dirty="0" err="1"/>
              <a:t>mamamayan</a:t>
            </a:r>
            <a:r>
              <a:rPr lang="en-US" sz="4000" dirty="0"/>
              <a:t>, at </a:t>
            </a:r>
            <a:r>
              <a:rPr lang="en-US" sz="4000" b="1" dirty="0"/>
              <a:t>ang </a:t>
            </a:r>
            <a:r>
              <a:rPr lang="en-US" sz="4000" b="1" dirty="0" err="1"/>
              <a:t>saligang</a:t>
            </a:r>
            <a:r>
              <a:rPr lang="en-US" sz="4000" b="1" dirty="0"/>
              <a:t> </a:t>
            </a:r>
            <a:r>
              <a:rPr lang="en-US" sz="4000" b="1" dirty="0" err="1"/>
              <a:t>batass</a:t>
            </a:r>
            <a:r>
              <a:rPr lang="en-US" sz="4000" b="1" dirty="0"/>
              <a:t> ng </a:t>
            </a:r>
            <a:r>
              <a:rPr lang="en-US" sz="4000" b="1" dirty="0" err="1"/>
              <a:t>Estados</a:t>
            </a:r>
            <a:r>
              <a:rPr lang="en-US" sz="4000" b="1" dirty="0"/>
              <a:t> </a:t>
            </a:r>
            <a:r>
              <a:rPr lang="en-US" sz="4000" b="1" dirty="0" err="1"/>
              <a:t>unidus</a:t>
            </a:r>
            <a:r>
              <a:rPr lang="en-US" sz="4000" b="1" dirty="0"/>
              <a:t> </a:t>
            </a:r>
            <a:r>
              <a:rPr lang="en-US" sz="4000" dirty="0"/>
              <a:t>ay </a:t>
            </a:r>
            <a:r>
              <a:rPr lang="en-US" sz="4000" dirty="0" err="1"/>
              <a:t>naisulat</a:t>
            </a:r>
            <a:r>
              <a:rPr lang="en-US" sz="4000" dirty="0"/>
              <a:t> at </a:t>
            </a:r>
            <a:r>
              <a:rPr lang="en-US" sz="4000" dirty="0" err="1"/>
              <a:t>pinagtibay</a:t>
            </a:r>
            <a:r>
              <a:rPr lang="en-US" sz="4000" dirty="0"/>
              <a:t> </a:t>
            </a:r>
            <a:r>
              <a:rPr lang="en-US" sz="4000" b="1" dirty="0" err="1"/>
              <a:t>kaunting</a:t>
            </a:r>
            <a:r>
              <a:rPr lang="en-US" sz="4000" b="1" dirty="0"/>
              <a:t> </a:t>
            </a:r>
            <a:r>
              <a:rPr lang="en-US" sz="4000" b="1" dirty="0" err="1"/>
              <a:t>panahon</a:t>
            </a:r>
            <a:r>
              <a:rPr lang="en-US" sz="4000" b="1" dirty="0"/>
              <a:t> </a:t>
            </a:r>
            <a:r>
              <a:rPr lang="en-US" sz="4000" b="1" dirty="0" err="1"/>
              <a:t>bago</a:t>
            </a:r>
            <a:r>
              <a:rPr lang="en-US" sz="4000" b="1" dirty="0"/>
              <a:t> </a:t>
            </a:r>
            <a:r>
              <a:rPr lang="en-US" sz="4000" b="1" dirty="0" err="1"/>
              <a:t>tanggapin</a:t>
            </a:r>
            <a:r>
              <a:rPr lang="en-US" sz="4000" b="1" dirty="0"/>
              <a:t> ng </a:t>
            </a:r>
            <a:r>
              <a:rPr lang="en-US" sz="4000" b="1" dirty="0" err="1"/>
              <a:t>hayop</a:t>
            </a:r>
            <a:r>
              <a:rPr lang="en-US" sz="4000" b="1" dirty="0"/>
              <a:t> ang </a:t>
            </a:r>
            <a:r>
              <a:rPr lang="en-US" sz="4000" b="1" dirty="0" err="1"/>
              <a:t>malaking</a:t>
            </a:r>
            <a:r>
              <a:rPr lang="en-US" sz="4000" b="1" dirty="0"/>
              <a:t> </a:t>
            </a:r>
            <a:r>
              <a:rPr lang="en-US" sz="4000" b="1" dirty="0" err="1"/>
              <a:t>sugat</a:t>
            </a:r>
            <a:r>
              <a:rPr lang="en-US" sz="4000" b="1" dirty="0"/>
              <a:t> </a:t>
            </a:r>
            <a:r>
              <a:rPr lang="en-US" sz="4000" b="1" dirty="0" err="1"/>
              <a:t>na</a:t>
            </a:r>
            <a:r>
              <a:rPr lang="en-US" sz="4000" b="1" dirty="0"/>
              <a:t> </a:t>
            </a:r>
            <a:r>
              <a:rPr lang="en-US" sz="4000" b="1" dirty="0" err="1"/>
              <a:t>tila</a:t>
            </a:r>
            <a:r>
              <a:rPr lang="en-US" sz="4000" b="1" dirty="0"/>
              <a:t> </a:t>
            </a:r>
            <a:r>
              <a:rPr lang="en-US" sz="4000" b="1" dirty="0" err="1"/>
              <a:t>ikamamatay</a:t>
            </a:r>
            <a:r>
              <a:rPr lang="en-US" sz="4000" b="1" dirty="0"/>
              <a:t>.</a:t>
            </a:r>
            <a:endParaRPr lang="en-VI" sz="4000" b="1" dirty="0"/>
          </a:p>
        </p:txBody>
      </p:sp>
    </p:spTree>
    <p:extLst>
      <p:ext uri="{BB962C8B-B14F-4D97-AF65-F5344CB8AC3E}">
        <p14:creationId xmlns:p14="http://schemas.microsoft.com/office/powerpoint/2010/main" val="1072819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D2A12E-871C-46FF-8A09-E2582D866CD7}"/>
              </a:ext>
            </a:extLst>
          </p:cNvPr>
          <p:cNvSpPr txBox="1"/>
          <p:nvPr/>
        </p:nvSpPr>
        <p:spPr>
          <a:xfrm>
            <a:off x="4943475" y="375437"/>
            <a:ext cx="6886575" cy="6247864"/>
          </a:xfrm>
          <a:prstGeom prst="rect">
            <a:avLst/>
          </a:prstGeom>
          <a:noFill/>
        </p:spPr>
        <p:txBody>
          <a:bodyPr wrap="square" rtlCol="0">
            <a:spAutoFit/>
          </a:bodyPr>
          <a:lstStyle/>
          <a:p>
            <a:pPr algn="ctr"/>
            <a:r>
              <a:rPr lang="en-US" sz="4000" dirty="0" err="1">
                <a:latin typeface="Century Gothic" panose="020B0502020202020204" pitchFamily="34" charset="0"/>
              </a:rPr>
              <a:t>Alam</a:t>
            </a:r>
            <a:r>
              <a:rPr lang="en-US" sz="4000" dirty="0">
                <a:latin typeface="Century Gothic" panose="020B0502020202020204" pitchFamily="34" charset="0"/>
              </a:rPr>
              <a:t> ng </a:t>
            </a:r>
            <a:r>
              <a:rPr lang="en-US" sz="4000" dirty="0" err="1">
                <a:latin typeface="Century Gothic" panose="020B0502020202020204" pitchFamily="34" charset="0"/>
              </a:rPr>
              <a:t>mga</a:t>
            </a:r>
            <a:r>
              <a:rPr lang="en-US" sz="4000" dirty="0">
                <a:latin typeface="Century Gothic" panose="020B0502020202020204" pitchFamily="34" charset="0"/>
              </a:rPr>
              <a:t> </a:t>
            </a:r>
            <a:r>
              <a:rPr lang="en-US" sz="4000" dirty="0" err="1">
                <a:latin typeface="Century Gothic" panose="020B0502020202020204" pitchFamily="34" charset="0"/>
              </a:rPr>
              <a:t>sumulat</a:t>
            </a:r>
            <a:r>
              <a:rPr lang="en-US" sz="4000" dirty="0">
                <a:latin typeface="Century Gothic" panose="020B0502020202020204" pitchFamily="34" charset="0"/>
              </a:rPr>
              <a:t> o ama ng </a:t>
            </a:r>
            <a:r>
              <a:rPr lang="en-US" sz="4000" dirty="0" err="1">
                <a:latin typeface="Century Gothic" panose="020B0502020202020204" pitchFamily="34" charset="0"/>
              </a:rPr>
              <a:t>Saligang</a:t>
            </a:r>
            <a:r>
              <a:rPr lang="en-US" sz="4000" dirty="0">
                <a:latin typeface="Century Gothic" panose="020B0502020202020204" pitchFamily="34" charset="0"/>
              </a:rPr>
              <a:t>  </a:t>
            </a:r>
            <a:r>
              <a:rPr lang="en-US" sz="4000" dirty="0" err="1">
                <a:latin typeface="Century Gothic" panose="020B0502020202020204" pitchFamily="34" charset="0"/>
              </a:rPr>
              <a:t>batas</a:t>
            </a:r>
            <a:r>
              <a:rPr lang="en-US" sz="4000" dirty="0">
                <a:latin typeface="Century Gothic" panose="020B0502020202020204" pitchFamily="34" charset="0"/>
              </a:rPr>
              <a:t> </a:t>
            </a:r>
            <a:r>
              <a:rPr lang="en-US" sz="4000" dirty="0" err="1">
                <a:latin typeface="Century Gothic" panose="020B0502020202020204" pitchFamily="34" charset="0"/>
              </a:rPr>
              <a:t>na</a:t>
            </a:r>
            <a:r>
              <a:rPr lang="en-US" sz="4000" dirty="0">
                <a:latin typeface="Century Gothic" panose="020B0502020202020204" pitchFamily="34" charset="0"/>
              </a:rPr>
              <a:t> </a:t>
            </a:r>
            <a:r>
              <a:rPr lang="en-US" sz="4000" dirty="0" err="1">
                <a:latin typeface="Century Gothic" panose="020B0502020202020204" pitchFamily="34" charset="0"/>
              </a:rPr>
              <a:t>kapag</a:t>
            </a:r>
            <a:r>
              <a:rPr lang="en-US" sz="4000" dirty="0">
                <a:latin typeface="Century Gothic" panose="020B0502020202020204" pitchFamily="34" charset="0"/>
              </a:rPr>
              <a:t> ang </a:t>
            </a:r>
            <a:r>
              <a:rPr lang="en-US" sz="4000" b="1" dirty="0" err="1">
                <a:latin typeface="Century Gothic" panose="020B0502020202020204" pitchFamily="34" charset="0"/>
              </a:rPr>
              <a:t>Iglesya</a:t>
            </a:r>
            <a:r>
              <a:rPr lang="en-US" sz="4000" b="1" dirty="0">
                <a:latin typeface="Century Gothic" panose="020B0502020202020204" pitchFamily="34" charset="0"/>
              </a:rPr>
              <a:t> at ang Estado </a:t>
            </a:r>
            <a:r>
              <a:rPr lang="en-US" sz="4000" dirty="0">
                <a:latin typeface="Century Gothic" panose="020B0502020202020204" pitchFamily="34" charset="0"/>
              </a:rPr>
              <a:t>ay </a:t>
            </a:r>
            <a:r>
              <a:rPr lang="en-US" sz="4000" dirty="0" err="1">
                <a:latin typeface="Century Gothic" panose="020B0502020202020204" pitchFamily="34" charset="0"/>
              </a:rPr>
              <a:t>nagsama</a:t>
            </a:r>
            <a:r>
              <a:rPr lang="en-US" sz="4000" dirty="0">
                <a:latin typeface="Century Gothic" panose="020B0502020202020204" pitchFamily="34" charset="0"/>
              </a:rPr>
              <a:t>, ang </a:t>
            </a:r>
            <a:r>
              <a:rPr lang="en-US" sz="4000" dirty="0" err="1">
                <a:latin typeface="Century Gothic" panose="020B0502020202020204" pitchFamily="34" charset="0"/>
              </a:rPr>
              <a:t>resulta</a:t>
            </a:r>
            <a:r>
              <a:rPr lang="en-US" sz="4000" dirty="0">
                <a:latin typeface="Century Gothic" panose="020B0502020202020204" pitchFamily="34" charset="0"/>
              </a:rPr>
              <a:t> ay </a:t>
            </a:r>
            <a:r>
              <a:rPr lang="en-US" sz="4000" dirty="0" err="1">
                <a:latin typeface="Century Gothic" panose="020B0502020202020204" pitchFamily="34" charset="0"/>
              </a:rPr>
              <a:t>pag</a:t>
            </a:r>
            <a:r>
              <a:rPr lang="en-US" sz="4000" dirty="0">
                <a:latin typeface="Century Gothic" panose="020B0502020202020204" pitchFamily="34" charset="0"/>
              </a:rPr>
              <a:t> </a:t>
            </a:r>
            <a:r>
              <a:rPr lang="en-US" sz="4000" dirty="0" err="1">
                <a:latin typeface="Century Gothic" panose="020B0502020202020204" pitchFamily="34" charset="0"/>
              </a:rPr>
              <a:t>uusig</a:t>
            </a:r>
            <a:r>
              <a:rPr lang="en-US" sz="4000" dirty="0">
                <a:latin typeface="Century Gothic" panose="020B0502020202020204" pitchFamily="34" charset="0"/>
              </a:rPr>
              <a:t> at </a:t>
            </a:r>
            <a:r>
              <a:rPr lang="en-US" sz="4000" dirty="0" err="1">
                <a:latin typeface="Century Gothic" panose="020B0502020202020204" pitchFamily="34" charset="0"/>
              </a:rPr>
              <a:t>pagkawala</a:t>
            </a:r>
            <a:r>
              <a:rPr lang="en-US" sz="4000" dirty="0">
                <a:latin typeface="Century Gothic" panose="020B0502020202020204" pitchFamily="34" charset="0"/>
              </a:rPr>
              <a:t> ng </a:t>
            </a:r>
            <a:r>
              <a:rPr lang="en-US" sz="4000" dirty="0" err="1">
                <a:latin typeface="Century Gothic" panose="020B0502020202020204" pitchFamily="34" charset="0"/>
              </a:rPr>
              <a:t>kalayaang</a:t>
            </a:r>
            <a:r>
              <a:rPr lang="en-US" sz="4000" dirty="0">
                <a:latin typeface="Century Gothic" panose="020B0502020202020204" pitchFamily="34" charset="0"/>
              </a:rPr>
              <a:t> </a:t>
            </a:r>
            <a:r>
              <a:rPr lang="en-US" sz="4000" dirty="0" err="1">
                <a:latin typeface="Century Gothic" panose="020B0502020202020204" pitchFamily="34" charset="0"/>
              </a:rPr>
              <a:t>sibil</a:t>
            </a:r>
            <a:r>
              <a:rPr lang="en-US" sz="4000" dirty="0">
                <a:latin typeface="Century Gothic" panose="020B0502020202020204" pitchFamily="34" charset="0"/>
              </a:rPr>
              <a:t> at Kalayaan ng </a:t>
            </a:r>
            <a:r>
              <a:rPr lang="en-US" sz="4000" dirty="0" err="1">
                <a:latin typeface="Century Gothic" panose="020B0502020202020204" pitchFamily="34" charset="0"/>
              </a:rPr>
              <a:t>pagsamba</a:t>
            </a:r>
            <a:r>
              <a:rPr lang="en-US" sz="4000" dirty="0">
                <a:latin typeface="Century Gothic" panose="020B0502020202020204" pitchFamily="34" charset="0"/>
              </a:rPr>
              <a:t> </a:t>
            </a:r>
            <a:r>
              <a:rPr lang="en-US" sz="4000" dirty="0" err="1">
                <a:latin typeface="Century Gothic" panose="020B0502020202020204" pitchFamily="34" charset="0"/>
              </a:rPr>
              <a:t>ayon</a:t>
            </a:r>
            <a:r>
              <a:rPr lang="en-US" sz="4000" dirty="0">
                <a:latin typeface="Century Gothic" panose="020B0502020202020204" pitchFamily="34" charset="0"/>
              </a:rPr>
              <a:t> </a:t>
            </a:r>
            <a:r>
              <a:rPr lang="en-US" sz="4000" dirty="0" err="1">
                <a:latin typeface="Century Gothic" panose="020B0502020202020204" pitchFamily="34" charset="0"/>
              </a:rPr>
              <a:t>sa</a:t>
            </a:r>
            <a:r>
              <a:rPr lang="en-US" sz="4000" dirty="0">
                <a:latin typeface="Century Gothic" panose="020B0502020202020204" pitchFamily="34" charset="0"/>
              </a:rPr>
              <a:t> </a:t>
            </a:r>
            <a:r>
              <a:rPr lang="en-US" sz="4000" dirty="0" err="1">
                <a:latin typeface="Century Gothic" panose="020B0502020202020204" pitchFamily="34" charset="0"/>
              </a:rPr>
              <a:t>idinidekta</a:t>
            </a:r>
            <a:r>
              <a:rPr lang="en-US" sz="4000" dirty="0">
                <a:latin typeface="Century Gothic" panose="020B0502020202020204" pitchFamily="34" charset="0"/>
              </a:rPr>
              <a:t> ng </a:t>
            </a:r>
            <a:r>
              <a:rPr lang="en-US" sz="4000" dirty="0" err="1">
                <a:latin typeface="Century Gothic" panose="020B0502020202020204" pitchFamily="34" charset="0"/>
              </a:rPr>
              <a:t>iyong</a:t>
            </a:r>
            <a:r>
              <a:rPr lang="en-US" sz="4000" dirty="0">
                <a:latin typeface="Century Gothic" panose="020B0502020202020204" pitchFamily="34" charset="0"/>
              </a:rPr>
              <a:t> </a:t>
            </a:r>
            <a:r>
              <a:rPr lang="en-US" sz="4000" dirty="0" err="1">
                <a:latin typeface="Century Gothic" panose="020B0502020202020204" pitchFamily="34" charset="0"/>
              </a:rPr>
              <a:t>konsensya</a:t>
            </a:r>
            <a:r>
              <a:rPr lang="en-US" sz="4000" dirty="0">
                <a:latin typeface="Century Gothic" panose="020B0502020202020204" pitchFamily="34" charset="0"/>
              </a:rPr>
              <a:t>.</a:t>
            </a:r>
            <a:endParaRPr lang="en-VI" sz="4000" dirty="0">
              <a:latin typeface="Century Gothic" panose="020B0502020202020204" pitchFamily="34" charset="0"/>
            </a:endParaRPr>
          </a:p>
        </p:txBody>
      </p:sp>
      <p:pic>
        <p:nvPicPr>
          <p:cNvPr id="4" name="Picture 3">
            <a:extLst>
              <a:ext uri="{FF2B5EF4-FFF2-40B4-BE49-F238E27FC236}">
                <a16:creationId xmlns:a16="http://schemas.microsoft.com/office/drawing/2014/main" id="{7A14E675-4AB2-41EB-B13F-D6D843AED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445807"/>
            <a:ext cx="4271650" cy="6107124"/>
          </a:xfrm>
          <a:prstGeom prst="rect">
            <a:avLst/>
          </a:prstGeom>
        </p:spPr>
      </p:pic>
    </p:spTree>
    <p:extLst>
      <p:ext uri="{BB962C8B-B14F-4D97-AF65-F5344CB8AC3E}">
        <p14:creationId xmlns:p14="http://schemas.microsoft.com/office/powerpoint/2010/main" val="3792253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48B0BA-C2A2-43E0-A91D-9577F490506E}"/>
              </a:ext>
            </a:extLst>
          </p:cNvPr>
          <p:cNvSpPr txBox="1"/>
          <p:nvPr/>
        </p:nvSpPr>
        <p:spPr>
          <a:xfrm>
            <a:off x="471487" y="612844"/>
            <a:ext cx="6691313" cy="5632311"/>
          </a:xfrm>
          <a:prstGeom prst="rect">
            <a:avLst/>
          </a:prstGeom>
          <a:noFill/>
        </p:spPr>
        <p:txBody>
          <a:bodyPr wrap="square" rtlCol="0">
            <a:spAutoFit/>
          </a:bodyPr>
          <a:lstStyle/>
          <a:p>
            <a:r>
              <a:rPr lang="en-US" sz="2400" dirty="0" err="1">
                <a:latin typeface="Century Gothic" panose="020B0502020202020204" pitchFamily="34" charset="0"/>
              </a:rPr>
              <a:t>Alam</a:t>
            </a:r>
            <a:r>
              <a:rPr lang="en-US" sz="2400" dirty="0">
                <a:latin typeface="Century Gothic" panose="020B0502020202020204" pitchFamily="34" charset="0"/>
              </a:rPr>
              <a:t> </a:t>
            </a:r>
            <a:r>
              <a:rPr lang="en-US" sz="2400" dirty="0" err="1">
                <a:latin typeface="Century Gothic" panose="020B0502020202020204" pitchFamily="34" charset="0"/>
              </a:rPr>
              <a:t>nila</a:t>
            </a:r>
            <a:r>
              <a:rPr lang="en-US" sz="2400" dirty="0">
                <a:latin typeface="Century Gothic" panose="020B0502020202020204" pitchFamily="34" charset="0"/>
              </a:rPr>
              <a:t> ang </a:t>
            </a:r>
            <a:r>
              <a:rPr lang="en-US" sz="2400" dirty="0" err="1">
                <a:latin typeface="Century Gothic" panose="020B0502020202020204" pitchFamily="34" charset="0"/>
              </a:rPr>
              <a:t>kasaysayan</a:t>
            </a:r>
            <a:r>
              <a:rPr lang="en-US" sz="2400" dirty="0">
                <a:latin typeface="Century Gothic" panose="020B0502020202020204" pitchFamily="34" charset="0"/>
              </a:rPr>
              <a:t> at </a:t>
            </a:r>
            <a:r>
              <a:rPr lang="en-US" sz="2400" dirty="0" err="1">
                <a:latin typeface="Century Gothic" panose="020B0502020202020204" pitchFamily="34" charset="0"/>
              </a:rPr>
              <a:t>pamamaraan</a:t>
            </a:r>
            <a:r>
              <a:rPr lang="en-US" sz="2400" dirty="0">
                <a:latin typeface="Century Gothic" panose="020B0502020202020204" pitchFamily="34" charset="0"/>
              </a:rPr>
              <a:t> ng </a:t>
            </a:r>
            <a:r>
              <a:rPr lang="en-US" sz="2400" dirty="0" err="1">
                <a:latin typeface="Century Gothic" panose="020B0502020202020204" pitchFamily="34" charset="0"/>
              </a:rPr>
              <a:t>pag</a:t>
            </a:r>
            <a:r>
              <a:rPr lang="en-US" sz="2400" dirty="0">
                <a:latin typeface="Century Gothic" panose="020B0502020202020204" pitchFamily="34" charset="0"/>
              </a:rPr>
              <a:t> </a:t>
            </a:r>
            <a:r>
              <a:rPr lang="en-US" sz="2400" dirty="0" err="1">
                <a:latin typeface="Century Gothic" panose="020B0502020202020204" pitchFamily="34" charset="0"/>
              </a:rPr>
              <a:t>uusig</a:t>
            </a:r>
            <a:r>
              <a:rPr lang="en-US" sz="2400" dirty="0">
                <a:latin typeface="Century Gothic" panose="020B0502020202020204" pitchFamily="34" charset="0"/>
              </a:rPr>
              <a:t> o </a:t>
            </a:r>
            <a:r>
              <a:rPr lang="en-US" sz="2400" dirty="0" err="1">
                <a:latin typeface="Century Gothic" panose="020B0502020202020204" pitchFamily="34" charset="0"/>
              </a:rPr>
              <a:t>tinatawag</a:t>
            </a:r>
            <a:r>
              <a:rPr lang="en-US" sz="2400" dirty="0">
                <a:latin typeface="Century Gothic" panose="020B0502020202020204" pitchFamily="34" charset="0"/>
              </a:rPr>
              <a:t> </a:t>
            </a:r>
            <a:r>
              <a:rPr lang="en-US" sz="2400" b="1" dirty="0" err="1">
                <a:latin typeface="Century Gothic" panose="020B0502020202020204" pitchFamily="34" charset="0"/>
              </a:rPr>
              <a:t>na</a:t>
            </a:r>
            <a:r>
              <a:rPr lang="en-US" sz="2400" b="1" dirty="0">
                <a:latin typeface="Century Gothic" panose="020B0502020202020204" pitchFamily="34" charset="0"/>
              </a:rPr>
              <a:t> inquisition</a:t>
            </a:r>
            <a:r>
              <a:rPr lang="en-US" sz="2400" dirty="0">
                <a:latin typeface="Century Gothic" panose="020B0502020202020204" pitchFamily="34" charset="0"/>
              </a:rPr>
              <a:t>. At </a:t>
            </a:r>
            <a:r>
              <a:rPr lang="en-US" sz="2400" dirty="0" err="1">
                <a:latin typeface="Century Gothic" panose="020B0502020202020204" pitchFamily="34" charset="0"/>
              </a:rPr>
              <a:t>alam</a:t>
            </a:r>
            <a:r>
              <a:rPr lang="en-US" sz="2400" dirty="0">
                <a:latin typeface="Century Gothic" panose="020B0502020202020204" pitchFamily="34" charset="0"/>
              </a:rPr>
              <a:t> </a:t>
            </a:r>
            <a:r>
              <a:rPr lang="en-US" sz="2400" dirty="0" err="1">
                <a:latin typeface="Century Gothic" panose="020B0502020202020204" pitchFamily="34" charset="0"/>
              </a:rPr>
              <a:t>na</a:t>
            </a:r>
            <a:r>
              <a:rPr lang="en-US" sz="2400" dirty="0">
                <a:latin typeface="Century Gothic" panose="020B0502020202020204" pitchFamily="34" charset="0"/>
              </a:rPr>
              <a:t> </a:t>
            </a:r>
            <a:r>
              <a:rPr lang="en-US" sz="2400" dirty="0" err="1">
                <a:latin typeface="Century Gothic" panose="020B0502020202020204" pitchFamily="34" charset="0"/>
              </a:rPr>
              <a:t>alam</a:t>
            </a:r>
            <a:r>
              <a:rPr lang="en-US" sz="2400" dirty="0">
                <a:latin typeface="Century Gothic" panose="020B0502020202020204" pitchFamily="34" charset="0"/>
              </a:rPr>
              <a:t> </a:t>
            </a:r>
            <a:r>
              <a:rPr lang="en-US" sz="2400" dirty="0" err="1">
                <a:latin typeface="Century Gothic" panose="020B0502020202020204" pitchFamily="34" charset="0"/>
              </a:rPr>
              <a:t>nila</a:t>
            </a:r>
            <a:r>
              <a:rPr lang="en-US" sz="2400" dirty="0">
                <a:latin typeface="Century Gothic" panose="020B0502020202020204" pitchFamily="34" charset="0"/>
              </a:rPr>
              <a:t> ang </a:t>
            </a:r>
            <a:r>
              <a:rPr lang="en-US" sz="2400" dirty="0" err="1">
                <a:latin typeface="Century Gothic" panose="020B0502020202020204" pitchFamily="34" charset="0"/>
              </a:rPr>
              <a:t>kasaysayan</a:t>
            </a:r>
            <a:r>
              <a:rPr lang="en-US" sz="2400" dirty="0">
                <a:latin typeface="Century Gothic" panose="020B0502020202020204" pitchFamily="34" charset="0"/>
              </a:rPr>
              <a:t> ng </a:t>
            </a:r>
            <a:r>
              <a:rPr lang="en-US" sz="2400" dirty="0" err="1">
                <a:latin typeface="Century Gothic" panose="020B0502020202020204" pitchFamily="34" charset="0"/>
              </a:rPr>
              <a:t>mga</a:t>
            </a:r>
            <a:r>
              <a:rPr lang="en-US" sz="2400" dirty="0">
                <a:latin typeface="Century Gothic" panose="020B0502020202020204" pitchFamily="34" charset="0"/>
              </a:rPr>
              <a:t> </a:t>
            </a:r>
            <a:r>
              <a:rPr lang="en-US" sz="2400" dirty="0" err="1">
                <a:latin typeface="Century Gothic" panose="020B0502020202020204" pitchFamily="34" charset="0"/>
              </a:rPr>
              <a:t>taong</a:t>
            </a:r>
            <a:r>
              <a:rPr lang="en-US" sz="2400" dirty="0">
                <a:latin typeface="Century Gothic" panose="020B0502020202020204" pitchFamily="34" charset="0"/>
              </a:rPr>
              <a:t> </a:t>
            </a:r>
            <a:r>
              <a:rPr lang="en-US" sz="2400" dirty="0" err="1">
                <a:latin typeface="Century Gothic" panose="020B0502020202020204" pitchFamily="34" charset="0"/>
              </a:rPr>
              <a:t>matutuwid</a:t>
            </a:r>
            <a:r>
              <a:rPr lang="en-US" sz="2400" dirty="0">
                <a:latin typeface="Century Gothic" panose="020B0502020202020204" pitchFamily="34" charset="0"/>
              </a:rPr>
              <a:t> </a:t>
            </a:r>
            <a:r>
              <a:rPr lang="en-US" sz="2400" dirty="0" err="1">
                <a:latin typeface="Century Gothic" panose="020B0502020202020204" pitchFamily="34" charset="0"/>
              </a:rPr>
              <a:t>na</a:t>
            </a:r>
            <a:r>
              <a:rPr lang="en-US" sz="2400" dirty="0">
                <a:latin typeface="Century Gothic" panose="020B0502020202020204" pitchFamily="34" charset="0"/>
              </a:rPr>
              <a:t> </a:t>
            </a:r>
            <a:r>
              <a:rPr lang="en-US" sz="2400" dirty="0" err="1">
                <a:latin typeface="Century Gothic" panose="020B0502020202020204" pitchFamily="34" charset="0"/>
              </a:rPr>
              <a:t>nagbuwis</a:t>
            </a:r>
            <a:r>
              <a:rPr lang="en-US" sz="2400" dirty="0">
                <a:latin typeface="Century Gothic" panose="020B0502020202020204" pitchFamily="34" charset="0"/>
              </a:rPr>
              <a:t> ng </a:t>
            </a:r>
            <a:r>
              <a:rPr lang="en-US" sz="2400" dirty="0" err="1">
                <a:latin typeface="Century Gothic" panose="020B0502020202020204" pitchFamily="34" charset="0"/>
              </a:rPr>
              <a:t>kanilang</a:t>
            </a:r>
            <a:r>
              <a:rPr lang="en-US" sz="2400" dirty="0">
                <a:latin typeface="Century Gothic" panose="020B0502020202020204" pitchFamily="34" charset="0"/>
              </a:rPr>
              <a:t> </a:t>
            </a:r>
            <a:r>
              <a:rPr lang="en-US" sz="2400" dirty="0" err="1">
                <a:latin typeface="Century Gothic" panose="020B0502020202020204" pitchFamily="34" charset="0"/>
              </a:rPr>
              <a:t>buhay</a:t>
            </a:r>
            <a:r>
              <a:rPr lang="en-US" sz="2400" dirty="0">
                <a:latin typeface="Century Gothic" panose="020B0502020202020204" pitchFamily="34" charset="0"/>
              </a:rPr>
              <a:t> </a:t>
            </a:r>
            <a:r>
              <a:rPr lang="en-US" sz="2400" dirty="0" err="1">
                <a:latin typeface="Century Gothic" panose="020B0502020202020204" pitchFamily="34" charset="0"/>
              </a:rPr>
              <a:t>sa</a:t>
            </a:r>
            <a:r>
              <a:rPr lang="en-US" sz="2400" dirty="0">
                <a:latin typeface="Century Gothic" panose="020B0502020202020204" pitchFamily="34" charset="0"/>
              </a:rPr>
              <a:t> </a:t>
            </a:r>
            <a:r>
              <a:rPr lang="en-US" sz="2400" dirty="0" err="1">
                <a:latin typeface="Century Gothic" panose="020B0502020202020204" pitchFamily="34" charset="0"/>
              </a:rPr>
              <a:t>pagtayo</a:t>
            </a:r>
            <a:r>
              <a:rPr lang="en-US" sz="2400" dirty="0">
                <a:latin typeface="Century Gothic" panose="020B0502020202020204" pitchFamily="34" charset="0"/>
              </a:rPr>
              <a:t> </a:t>
            </a:r>
            <a:r>
              <a:rPr lang="en-US" sz="2400" dirty="0" err="1">
                <a:latin typeface="Century Gothic" panose="020B0502020202020204" pitchFamily="34" charset="0"/>
              </a:rPr>
              <a:t>sa</a:t>
            </a:r>
            <a:r>
              <a:rPr lang="en-US" sz="2400" dirty="0">
                <a:latin typeface="Century Gothic" panose="020B0502020202020204" pitchFamily="34" charset="0"/>
              </a:rPr>
              <a:t> </a:t>
            </a:r>
            <a:r>
              <a:rPr lang="en-US" sz="2400" dirty="0" err="1">
                <a:latin typeface="Century Gothic" panose="020B0502020202020204" pitchFamily="34" charset="0"/>
              </a:rPr>
              <a:t>katotohanan</a:t>
            </a:r>
            <a:r>
              <a:rPr lang="en-US" sz="2400" dirty="0">
                <a:latin typeface="Century Gothic" panose="020B0502020202020204" pitchFamily="34" charset="0"/>
              </a:rPr>
              <a:t> </a:t>
            </a:r>
            <a:r>
              <a:rPr lang="en-US" sz="2400" dirty="0" err="1">
                <a:latin typeface="Century Gothic" panose="020B0502020202020204" pitchFamily="34" charset="0"/>
              </a:rPr>
              <a:t>katulad</a:t>
            </a:r>
            <a:r>
              <a:rPr lang="en-US" sz="2400" dirty="0">
                <a:latin typeface="Century Gothic" panose="020B0502020202020204" pitchFamily="34" charset="0"/>
              </a:rPr>
              <a:t> </a:t>
            </a:r>
            <a:r>
              <a:rPr lang="en-US" sz="2400" dirty="0" err="1">
                <a:latin typeface="Century Gothic" panose="020B0502020202020204" pitchFamily="34" charset="0"/>
              </a:rPr>
              <a:t>ni</a:t>
            </a:r>
            <a:r>
              <a:rPr lang="en-US" sz="2400" dirty="0">
                <a:latin typeface="Century Gothic" panose="020B0502020202020204" pitchFamily="34" charset="0"/>
              </a:rPr>
              <a:t> </a:t>
            </a:r>
            <a:r>
              <a:rPr lang="en-US" sz="2400" b="1" dirty="0">
                <a:latin typeface="Century Gothic" panose="020B0502020202020204" pitchFamily="34" charset="0"/>
              </a:rPr>
              <a:t>John Huss</a:t>
            </a:r>
            <a:r>
              <a:rPr lang="en-US" sz="2400" dirty="0">
                <a:latin typeface="Century Gothic" panose="020B0502020202020204" pitchFamily="34" charset="0"/>
              </a:rPr>
              <a:t>. </a:t>
            </a:r>
            <a:r>
              <a:rPr lang="en-US" sz="2400" dirty="0" err="1">
                <a:latin typeface="Century Gothic" panose="020B0502020202020204" pitchFamily="34" charset="0"/>
              </a:rPr>
              <a:t>Alam</a:t>
            </a:r>
            <a:r>
              <a:rPr lang="en-US" sz="2400" dirty="0">
                <a:latin typeface="Century Gothic" panose="020B0502020202020204" pitchFamily="34" charset="0"/>
              </a:rPr>
              <a:t> </a:t>
            </a:r>
            <a:r>
              <a:rPr lang="en-US" sz="2400" dirty="0" err="1">
                <a:latin typeface="Century Gothic" panose="020B0502020202020204" pitchFamily="34" charset="0"/>
              </a:rPr>
              <a:t>nila</a:t>
            </a:r>
            <a:r>
              <a:rPr lang="en-US" sz="2400" dirty="0">
                <a:latin typeface="Century Gothic" panose="020B0502020202020204" pitchFamily="34" charset="0"/>
              </a:rPr>
              <a:t> ang </a:t>
            </a:r>
            <a:r>
              <a:rPr lang="en-US" sz="2400" dirty="0" err="1">
                <a:latin typeface="Century Gothic" panose="020B0502020202020204" pitchFamily="34" charset="0"/>
              </a:rPr>
              <a:t>pagdanas</a:t>
            </a:r>
            <a:r>
              <a:rPr lang="en-US" sz="2400" dirty="0">
                <a:latin typeface="Century Gothic" panose="020B0502020202020204" pitchFamily="34" charset="0"/>
              </a:rPr>
              <a:t>  </a:t>
            </a:r>
            <a:r>
              <a:rPr lang="en-US" sz="2400" dirty="0" err="1">
                <a:latin typeface="Century Gothic" panose="020B0502020202020204" pitchFamily="34" charset="0"/>
              </a:rPr>
              <a:t>ni</a:t>
            </a:r>
            <a:r>
              <a:rPr lang="en-US" sz="2400" dirty="0">
                <a:latin typeface="Century Gothic" panose="020B0502020202020204" pitchFamily="34" charset="0"/>
              </a:rPr>
              <a:t> Jhon Huss </a:t>
            </a:r>
            <a:r>
              <a:rPr lang="en-US" sz="2400" dirty="0" err="1">
                <a:latin typeface="Century Gothic" panose="020B0502020202020204" pitchFamily="34" charset="0"/>
              </a:rPr>
              <a:t>sa</a:t>
            </a:r>
            <a:r>
              <a:rPr lang="en-US" sz="2400" dirty="0">
                <a:latin typeface="Century Gothic" panose="020B0502020202020204" pitchFamily="34" charset="0"/>
              </a:rPr>
              <a:t> </a:t>
            </a:r>
            <a:r>
              <a:rPr lang="en-US" sz="2400" b="1" dirty="0" err="1">
                <a:latin typeface="Century Gothic" panose="020B0502020202020204" pitchFamily="34" charset="0"/>
              </a:rPr>
              <a:t>hindi</a:t>
            </a:r>
            <a:r>
              <a:rPr lang="en-US" sz="2400" b="1" dirty="0">
                <a:latin typeface="Century Gothic" panose="020B0502020202020204" pitchFamily="34" charset="0"/>
              </a:rPr>
              <a:t> </a:t>
            </a:r>
            <a:r>
              <a:rPr lang="en-US" sz="2400" b="1" dirty="0" err="1">
                <a:latin typeface="Century Gothic" panose="020B0502020202020204" pitchFamily="34" charset="0"/>
              </a:rPr>
              <a:t>makataong</a:t>
            </a:r>
            <a:r>
              <a:rPr lang="en-US" sz="2400" b="1" dirty="0">
                <a:latin typeface="Century Gothic" panose="020B0502020202020204" pitchFamily="34" charset="0"/>
              </a:rPr>
              <a:t> </a:t>
            </a:r>
            <a:r>
              <a:rPr lang="en-US" sz="2400" b="1" dirty="0" err="1">
                <a:latin typeface="Century Gothic" panose="020B0502020202020204" pitchFamily="34" charset="0"/>
              </a:rPr>
              <a:t>kalagayan</a:t>
            </a:r>
            <a:r>
              <a:rPr lang="en-US" sz="2400" b="1" dirty="0">
                <a:latin typeface="Century Gothic" panose="020B0502020202020204" pitchFamily="34" charset="0"/>
              </a:rPr>
              <a:t> </a:t>
            </a:r>
            <a:r>
              <a:rPr lang="en-US" sz="2400" b="1" dirty="0" err="1">
                <a:latin typeface="Century Gothic" panose="020B0502020202020204" pitchFamily="34" charset="0"/>
              </a:rPr>
              <a:t>sa</a:t>
            </a:r>
            <a:r>
              <a:rPr lang="en-US" sz="2400" b="1" dirty="0">
                <a:latin typeface="Century Gothic" panose="020B0502020202020204" pitchFamily="34" charset="0"/>
              </a:rPr>
              <a:t> </a:t>
            </a:r>
            <a:r>
              <a:rPr lang="en-US" sz="2400" b="1" dirty="0" err="1">
                <a:latin typeface="Century Gothic" panose="020B0502020202020204" pitchFamily="34" charset="0"/>
              </a:rPr>
              <a:t>kulungan</a:t>
            </a:r>
            <a:r>
              <a:rPr lang="en-US" sz="2400" b="1" dirty="0">
                <a:latin typeface="Century Gothic" panose="020B0502020202020204" pitchFamily="34" charset="0"/>
              </a:rPr>
              <a:t> ng </a:t>
            </a:r>
            <a:r>
              <a:rPr lang="en-US" sz="2400" b="1" dirty="0" err="1">
                <a:latin typeface="Century Gothic" panose="020B0502020202020204" pitchFamily="34" charset="0"/>
              </a:rPr>
              <a:t>ilang</a:t>
            </a:r>
            <a:r>
              <a:rPr lang="en-US" sz="2400" b="1" dirty="0">
                <a:latin typeface="Century Gothic" panose="020B0502020202020204" pitchFamily="34" charset="0"/>
              </a:rPr>
              <a:t> </a:t>
            </a:r>
            <a:r>
              <a:rPr lang="en-US" sz="2400" b="1" dirty="0" err="1">
                <a:latin typeface="Century Gothic" panose="020B0502020202020204" pitchFamily="34" charset="0"/>
              </a:rPr>
              <a:t>buwan</a:t>
            </a:r>
            <a:r>
              <a:rPr lang="en-US" sz="2400" b="1" dirty="0">
                <a:latin typeface="Century Gothic" panose="020B0502020202020204" pitchFamily="34" charset="0"/>
              </a:rPr>
              <a:t> ng </a:t>
            </a:r>
            <a:r>
              <a:rPr lang="en-US" sz="2400" b="1" dirty="0" err="1">
                <a:latin typeface="Century Gothic" panose="020B0502020202020204" pitchFamily="34" charset="0"/>
              </a:rPr>
              <a:t>walang</a:t>
            </a:r>
            <a:r>
              <a:rPr lang="en-US" sz="2400" b="1" dirty="0">
                <a:latin typeface="Century Gothic" panose="020B0502020202020204" pitchFamily="34" charset="0"/>
              </a:rPr>
              <a:t> </a:t>
            </a:r>
            <a:r>
              <a:rPr lang="en-US" sz="2400" b="1" dirty="0" err="1">
                <a:latin typeface="Century Gothic" panose="020B0502020202020204" pitchFamily="34" charset="0"/>
              </a:rPr>
              <a:t>paglilitis</a:t>
            </a:r>
            <a:r>
              <a:rPr lang="en-US" sz="2400" dirty="0">
                <a:latin typeface="Century Gothic" panose="020B0502020202020204" pitchFamily="34" charset="0"/>
              </a:rPr>
              <a:t>, </a:t>
            </a:r>
            <a:r>
              <a:rPr lang="en-US" sz="2400" dirty="0" err="1">
                <a:latin typeface="Century Gothic" panose="020B0502020202020204" pitchFamily="34" charset="0"/>
              </a:rPr>
              <a:t>na</a:t>
            </a:r>
            <a:r>
              <a:rPr lang="en-US" sz="2400" dirty="0">
                <a:latin typeface="Century Gothic" panose="020B0502020202020204" pitchFamily="34" charset="0"/>
              </a:rPr>
              <a:t> </a:t>
            </a:r>
            <a:r>
              <a:rPr lang="en-US" sz="2400" dirty="0" err="1">
                <a:latin typeface="Century Gothic" panose="020B0502020202020204" pitchFamily="34" charset="0"/>
              </a:rPr>
              <a:t>siya</a:t>
            </a:r>
            <a:r>
              <a:rPr lang="en-US" sz="2400" dirty="0">
                <a:latin typeface="Century Gothic" panose="020B0502020202020204" pitchFamily="34" charset="0"/>
              </a:rPr>
              <a:t> ay </a:t>
            </a:r>
            <a:r>
              <a:rPr lang="en-US" sz="2400" dirty="0" err="1">
                <a:latin typeface="Century Gothic" panose="020B0502020202020204" pitchFamily="34" charset="0"/>
              </a:rPr>
              <a:t>inakuasahan</a:t>
            </a:r>
            <a:r>
              <a:rPr lang="en-US" sz="2400" dirty="0">
                <a:latin typeface="Century Gothic" panose="020B0502020202020204" pitchFamily="34" charset="0"/>
              </a:rPr>
              <a:t> </a:t>
            </a:r>
            <a:r>
              <a:rPr lang="en-US" sz="2400" dirty="0" err="1">
                <a:latin typeface="Century Gothic" panose="020B0502020202020204" pitchFamily="34" charset="0"/>
              </a:rPr>
              <a:t>sa</a:t>
            </a:r>
            <a:r>
              <a:rPr lang="en-US" sz="2400" dirty="0">
                <a:latin typeface="Century Gothic" panose="020B0502020202020204" pitchFamily="34" charset="0"/>
              </a:rPr>
              <a:t> </a:t>
            </a:r>
            <a:r>
              <a:rPr lang="en-US" sz="2400" dirty="0" err="1">
                <a:latin typeface="Century Gothic" panose="020B0502020202020204" pitchFamily="34" charset="0"/>
              </a:rPr>
              <a:t>pamamagitan</a:t>
            </a:r>
            <a:r>
              <a:rPr lang="en-US" sz="2400" dirty="0">
                <a:latin typeface="Century Gothic" panose="020B0502020202020204" pitchFamily="34" charset="0"/>
              </a:rPr>
              <a:t> ng </a:t>
            </a:r>
            <a:r>
              <a:rPr lang="en-US" sz="2400" dirty="0" err="1">
                <a:latin typeface="Century Gothic" panose="020B0502020202020204" pitchFamily="34" charset="0"/>
              </a:rPr>
              <a:t>mga</a:t>
            </a:r>
            <a:r>
              <a:rPr lang="en-US" sz="2400" dirty="0">
                <a:latin typeface="Century Gothic" panose="020B0502020202020204" pitchFamily="34" charset="0"/>
              </a:rPr>
              <a:t> </a:t>
            </a:r>
            <a:r>
              <a:rPr lang="en-US" sz="2400" dirty="0" err="1">
                <a:latin typeface="Century Gothic" panose="020B0502020202020204" pitchFamily="34" charset="0"/>
              </a:rPr>
              <a:t>bulaang</a:t>
            </a:r>
            <a:r>
              <a:rPr lang="en-US" sz="2400" dirty="0">
                <a:latin typeface="Century Gothic" panose="020B0502020202020204" pitchFamily="34" charset="0"/>
              </a:rPr>
              <a:t> </a:t>
            </a:r>
            <a:r>
              <a:rPr lang="en-US" sz="2400" dirty="0" err="1">
                <a:latin typeface="Century Gothic" panose="020B0502020202020204" pitchFamily="34" charset="0"/>
              </a:rPr>
              <a:t>saksi</a:t>
            </a:r>
            <a:r>
              <a:rPr lang="en-US" sz="2400" dirty="0">
                <a:latin typeface="Century Gothic" panose="020B0502020202020204" pitchFamily="34" charset="0"/>
              </a:rPr>
              <a:t>, </a:t>
            </a:r>
            <a:r>
              <a:rPr lang="en-US" sz="2400" dirty="0" err="1">
                <a:latin typeface="Century Gothic" panose="020B0502020202020204" pitchFamily="34" charset="0"/>
              </a:rPr>
              <a:t>bagaman</a:t>
            </a:r>
            <a:r>
              <a:rPr lang="en-US" sz="2400" dirty="0">
                <a:latin typeface="Century Gothic" panose="020B0502020202020204" pitchFamily="34" charset="0"/>
              </a:rPr>
              <a:t> </a:t>
            </a:r>
            <a:r>
              <a:rPr lang="en-US" sz="2400" dirty="0" err="1">
                <a:latin typeface="Century Gothic" panose="020B0502020202020204" pitchFamily="34" charset="0"/>
              </a:rPr>
              <a:t>siya</a:t>
            </a:r>
            <a:r>
              <a:rPr lang="en-US" sz="2400" dirty="0">
                <a:latin typeface="Century Gothic" panose="020B0502020202020204" pitchFamily="34" charset="0"/>
              </a:rPr>
              <a:t> ay </a:t>
            </a:r>
            <a:r>
              <a:rPr lang="en-US" sz="2400" b="1" dirty="0" err="1">
                <a:latin typeface="Century Gothic" panose="020B0502020202020204" pitchFamily="34" charset="0"/>
              </a:rPr>
              <a:t>walang</a:t>
            </a:r>
            <a:r>
              <a:rPr lang="en-US" sz="2400" b="1" dirty="0">
                <a:latin typeface="Century Gothic" panose="020B0502020202020204" pitchFamily="34" charset="0"/>
              </a:rPr>
              <a:t> </a:t>
            </a:r>
            <a:r>
              <a:rPr lang="en-US" sz="2400" b="1" dirty="0" err="1">
                <a:latin typeface="Century Gothic" panose="020B0502020202020204" pitchFamily="34" charset="0"/>
              </a:rPr>
              <a:t>nilabag</a:t>
            </a:r>
            <a:r>
              <a:rPr lang="en-US" sz="2400" b="1" dirty="0">
                <a:latin typeface="Century Gothic" panose="020B0502020202020204" pitchFamily="34" charset="0"/>
              </a:rPr>
              <a:t> </a:t>
            </a:r>
            <a:r>
              <a:rPr lang="en-US" sz="2400" b="1" dirty="0" err="1">
                <a:latin typeface="Century Gothic" panose="020B0502020202020204" pitchFamily="34" charset="0"/>
              </a:rPr>
              <a:t>na</a:t>
            </a:r>
            <a:r>
              <a:rPr lang="en-US" sz="2400" b="1" dirty="0">
                <a:latin typeface="Century Gothic" panose="020B0502020202020204" pitchFamily="34" charset="0"/>
              </a:rPr>
              <a:t> </a:t>
            </a:r>
            <a:r>
              <a:rPr lang="en-US" sz="2400" b="1" dirty="0" err="1">
                <a:latin typeface="Century Gothic" panose="020B0502020202020204" pitchFamily="34" charset="0"/>
              </a:rPr>
              <a:t>batas</a:t>
            </a:r>
            <a:r>
              <a:rPr lang="en-US" sz="2400" b="1" dirty="0">
                <a:latin typeface="Century Gothic" panose="020B0502020202020204" pitchFamily="34" charset="0"/>
              </a:rPr>
              <a:t> ng </a:t>
            </a:r>
            <a:r>
              <a:rPr lang="en-US" sz="2400" b="1" dirty="0" err="1">
                <a:latin typeface="Century Gothic" panose="020B0502020202020204" pitchFamily="34" charset="0"/>
              </a:rPr>
              <a:t>sisbil</a:t>
            </a:r>
            <a:r>
              <a:rPr lang="en-US" sz="2400" dirty="0">
                <a:latin typeface="Century Gothic" panose="020B0502020202020204" pitchFamily="34" charset="0"/>
              </a:rPr>
              <a:t>, </a:t>
            </a:r>
            <a:r>
              <a:rPr lang="en-US" sz="2400" dirty="0" err="1">
                <a:latin typeface="Century Gothic" panose="020B0502020202020204" pitchFamily="34" charset="0"/>
              </a:rPr>
              <a:t>na</a:t>
            </a:r>
            <a:r>
              <a:rPr lang="en-US" sz="2400" dirty="0">
                <a:latin typeface="Century Gothic" panose="020B0502020202020204" pitchFamily="34" charset="0"/>
              </a:rPr>
              <a:t> </a:t>
            </a:r>
            <a:r>
              <a:rPr lang="en-US" sz="2400" dirty="0" err="1">
                <a:latin typeface="Century Gothic" panose="020B0502020202020204" pitchFamily="34" charset="0"/>
              </a:rPr>
              <a:t>syay</a:t>
            </a:r>
            <a:r>
              <a:rPr lang="en-US" sz="2400" dirty="0">
                <a:latin typeface="Century Gothic" panose="020B0502020202020204" pitchFamily="34" charset="0"/>
              </a:rPr>
              <a:t> </a:t>
            </a:r>
            <a:r>
              <a:rPr lang="en-US" sz="2400" dirty="0" err="1">
                <a:latin typeface="Century Gothic" panose="020B0502020202020204" pitchFamily="34" charset="0"/>
              </a:rPr>
              <a:t>nilitis</a:t>
            </a:r>
            <a:r>
              <a:rPr lang="en-US" sz="2400" dirty="0">
                <a:latin typeface="Century Gothic" panose="020B0502020202020204" pitchFamily="34" charset="0"/>
              </a:rPr>
              <a:t> </a:t>
            </a:r>
            <a:r>
              <a:rPr lang="en-US" sz="2400" dirty="0" err="1">
                <a:latin typeface="Century Gothic" panose="020B0502020202020204" pitchFamily="34" charset="0"/>
              </a:rPr>
              <a:t>dahil</a:t>
            </a:r>
            <a:r>
              <a:rPr lang="en-US" sz="2400" dirty="0">
                <a:latin typeface="Century Gothic" panose="020B0502020202020204" pitchFamily="34" charset="0"/>
              </a:rPr>
              <a:t> </a:t>
            </a:r>
            <a:r>
              <a:rPr lang="en-US" sz="2400" dirty="0" err="1">
                <a:latin typeface="Century Gothic" panose="020B0502020202020204" pitchFamily="34" charset="0"/>
              </a:rPr>
              <a:t>lamang</a:t>
            </a:r>
            <a:r>
              <a:rPr lang="en-US" sz="2400" dirty="0">
                <a:latin typeface="Century Gothic" panose="020B0502020202020204" pitchFamily="34" charset="0"/>
              </a:rPr>
              <a:t> </a:t>
            </a:r>
            <a:r>
              <a:rPr lang="en-US" sz="2400" dirty="0" err="1">
                <a:latin typeface="Century Gothic" panose="020B0502020202020204" pitchFamily="34" charset="0"/>
              </a:rPr>
              <a:t>sa</a:t>
            </a:r>
            <a:r>
              <a:rPr lang="en-US" sz="2400" dirty="0">
                <a:latin typeface="Century Gothic" panose="020B0502020202020204" pitchFamily="34" charset="0"/>
              </a:rPr>
              <a:t> </a:t>
            </a:r>
            <a:r>
              <a:rPr lang="en-US" sz="2400" dirty="0" err="1">
                <a:latin typeface="Century Gothic" panose="020B0502020202020204" pitchFamily="34" charset="0"/>
              </a:rPr>
              <a:t>kanyang</a:t>
            </a:r>
            <a:r>
              <a:rPr lang="en-US" sz="2400" dirty="0">
                <a:latin typeface="Century Gothic" panose="020B0502020202020204" pitchFamily="34" charset="0"/>
              </a:rPr>
              <a:t> </a:t>
            </a:r>
            <a:r>
              <a:rPr lang="en-US" sz="2400" dirty="0" err="1">
                <a:latin typeface="Century Gothic" panose="020B0502020202020204" pitchFamily="34" charset="0"/>
              </a:rPr>
              <a:t>paniniwala</a:t>
            </a:r>
            <a:r>
              <a:rPr lang="en-US" sz="2400" dirty="0">
                <a:latin typeface="Century Gothic" panose="020B0502020202020204" pitchFamily="34" charset="0"/>
              </a:rPr>
              <a:t>, </a:t>
            </a:r>
            <a:r>
              <a:rPr lang="en-US" sz="2400" dirty="0" err="1">
                <a:latin typeface="Century Gothic" panose="020B0502020202020204" pitchFamily="34" charset="0"/>
              </a:rPr>
              <a:t>na</a:t>
            </a:r>
            <a:r>
              <a:rPr lang="en-US" sz="2400" dirty="0">
                <a:latin typeface="Century Gothic" panose="020B0502020202020204" pitchFamily="34" charset="0"/>
              </a:rPr>
              <a:t> </a:t>
            </a:r>
            <a:r>
              <a:rPr lang="en-US" sz="2400" dirty="0" err="1">
                <a:latin typeface="Century Gothic" panose="020B0502020202020204" pitchFamily="34" charset="0"/>
              </a:rPr>
              <a:t>siyay</a:t>
            </a:r>
            <a:r>
              <a:rPr lang="en-US" sz="2400" dirty="0">
                <a:latin typeface="Century Gothic" panose="020B0502020202020204" pitchFamily="34" charset="0"/>
              </a:rPr>
              <a:t> </a:t>
            </a:r>
            <a:r>
              <a:rPr lang="en-US" sz="2400" dirty="0" err="1">
                <a:latin typeface="Century Gothic" panose="020B0502020202020204" pitchFamily="34" charset="0"/>
              </a:rPr>
              <a:t>hinusgahan</a:t>
            </a:r>
            <a:r>
              <a:rPr lang="en-US" sz="2400" dirty="0">
                <a:latin typeface="Century Gothic" panose="020B0502020202020204" pitchFamily="34" charset="0"/>
              </a:rPr>
              <a:t> ng </a:t>
            </a:r>
            <a:r>
              <a:rPr lang="en-US" sz="2400" dirty="0" err="1">
                <a:latin typeface="Century Gothic" panose="020B0502020202020204" pitchFamily="34" charset="0"/>
              </a:rPr>
              <a:t>mga</a:t>
            </a:r>
            <a:r>
              <a:rPr lang="en-US" sz="2400" dirty="0">
                <a:latin typeface="Century Gothic" panose="020B0502020202020204" pitchFamily="34" charset="0"/>
              </a:rPr>
              <a:t> </a:t>
            </a:r>
            <a:r>
              <a:rPr lang="en-US" sz="2400" dirty="0" err="1">
                <a:latin typeface="Century Gothic" panose="020B0502020202020204" pitchFamily="34" charset="0"/>
              </a:rPr>
              <a:t>pinuno</a:t>
            </a:r>
            <a:r>
              <a:rPr lang="en-US" sz="2400" dirty="0">
                <a:latin typeface="Century Gothic" panose="020B0502020202020204" pitchFamily="34" charset="0"/>
              </a:rPr>
              <a:t> ng </a:t>
            </a:r>
            <a:r>
              <a:rPr lang="en-US" sz="2400" dirty="0" err="1">
                <a:latin typeface="Century Gothic" panose="020B0502020202020204" pitchFamily="34" charset="0"/>
              </a:rPr>
              <a:t>iglesya</a:t>
            </a:r>
            <a:r>
              <a:rPr lang="en-US" sz="2400" dirty="0">
                <a:latin typeface="Century Gothic" panose="020B0502020202020204" pitchFamily="34" charset="0"/>
              </a:rPr>
              <a:t> </a:t>
            </a:r>
            <a:r>
              <a:rPr lang="en-US" sz="2400" dirty="0" err="1">
                <a:latin typeface="Century Gothic" panose="020B0502020202020204" pitchFamily="34" charset="0"/>
              </a:rPr>
              <a:t>gaya</a:t>
            </a:r>
            <a:r>
              <a:rPr lang="en-US" sz="2400" dirty="0">
                <a:latin typeface="Century Gothic" panose="020B0502020202020204" pitchFamily="34" charset="0"/>
              </a:rPr>
              <a:t> ng </a:t>
            </a:r>
            <a:r>
              <a:rPr lang="en-US" sz="2400" dirty="0" err="1">
                <a:latin typeface="Century Gothic" panose="020B0502020202020204" pitchFamily="34" charset="0"/>
              </a:rPr>
              <a:t>pag</a:t>
            </a:r>
            <a:r>
              <a:rPr lang="en-US" sz="2400" dirty="0">
                <a:latin typeface="Century Gothic" panose="020B0502020202020204" pitchFamily="34" charset="0"/>
              </a:rPr>
              <a:t> </a:t>
            </a:r>
            <a:r>
              <a:rPr lang="en-US" sz="2400" dirty="0" err="1">
                <a:latin typeface="Century Gothic" panose="020B0502020202020204" pitchFamily="34" charset="0"/>
              </a:rPr>
              <a:t>husga</a:t>
            </a:r>
            <a:r>
              <a:rPr lang="en-US" sz="2400" dirty="0">
                <a:latin typeface="Century Gothic" panose="020B0502020202020204" pitchFamily="34" charset="0"/>
              </a:rPr>
              <a:t> ng </a:t>
            </a:r>
            <a:r>
              <a:rPr lang="en-US" sz="2400" dirty="0" err="1">
                <a:latin typeface="Century Gothic" panose="020B0502020202020204" pitchFamily="34" charset="0"/>
              </a:rPr>
              <a:t>Senedrin</a:t>
            </a:r>
            <a:r>
              <a:rPr lang="en-US" sz="2400" dirty="0">
                <a:latin typeface="Century Gothic" panose="020B0502020202020204" pitchFamily="34" charset="0"/>
              </a:rPr>
              <a:t> </a:t>
            </a:r>
            <a:r>
              <a:rPr lang="en-US" sz="2400" dirty="0" err="1">
                <a:latin typeface="Century Gothic" panose="020B0502020202020204" pitchFamily="34" charset="0"/>
              </a:rPr>
              <a:t>sa</a:t>
            </a:r>
            <a:r>
              <a:rPr lang="en-US" sz="2400" dirty="0">
                <a:latin typeface="Century Gothic" panose="020B0502020202020204" pitchFamily="34" charset="0"/>
              </a:rPr>
              <a:t> </a:t>
            </a:r>
            <a:r>
              <a:rPr lang="en-US" sz="2400" dirty="0" err="1">
                <a:latin typeface="Century Gothic" panose="020B0502020202020204" pitchFamily="34" charset="0"/>
              </a:rPr>
              <a:t>Panginooong</a:t>
            </a:r>
            <a:r>
              <a:rPr lang="en-US" sz="2400" dirty="0">
                <a:latin typeface="Century Gothic" panose="020B0502020202020204" pitchFamily="34" charset="0"/>
              </a:rPr>
              <a:t> </a:t>
            </a:r>
            <a:r>
              <a:rPr lang="en-US" sz="2400" dirty="0" err="1">
                <a:latin typeface="Century Gothic" panose="020B0502020202020204" pitchFamily="34" charset="0"/>
              </a:rPr>
              <a:t>Hesus</a:t>
            </a:r>
            <a:endParaRPr lang="en-VI" dirty="0"/>
          </a:p>
        </p:txBody>
      </p:sp>
      <p:pic>
        <p:nvPicPr>
          <p:cNvPr id="4" name="Picture 3">
            <a:extLst>
              <a:ext uri="{FF2B5EF4-FFF2-40B4-BE49-F238E27FC236}">
                <a16:creationId xmlns:a16="http://schemas.microsoft.com/office/drawing/2014/main" id="{4A225740-2BD9-46F6-B305-1BA5F3E8C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6650" y="612844"/>
            <a:ext cx="4001004" cy="44925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5352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6688BF-C897-48B5-82A1-416088BD0433}"/>
              </a:ext>
            </a:extLst>
          </p:cNvPr>
          <p:cNvSpPr txBox="1"/>
          <p:nvPr/>
        </p:nvSpPr>
        <p:spPr>
          <a:xfrm>
            <a:off x="1257300" y="3924301"/>
            <a:ext cx="9677399" cy="2554545"/>
          </a:xfrm>
          <a:prstGeom prst="rect">
            <a:avLst/>
          </a:prstGeom>
          <a:noFill/>
        </p:spPr>
        <p:txBody>
          <a:bodyPr wrap="square">
            <a:spAutoFit/>
          </a:bodyPr>
          <a:lstStyle/>
          <a:p>
            <a:pPr algn="ctr"/>
            <a:r>
              <a:rPr lang="en-US" sz="3200" b="0" i="0" dirty="0">
                <a:effectLst/>
                <a:latin typeface="-apple-system"/>
              </a:rPr>
              <a:t>At </a:t>
            </a:r>
            <a:r>
              <a:rPr lang="en-US" sz="3200" b="0" i="0" dirty="0" err="1">
                <a:effectLst/>
                <a:latin typeface="-apple-system"/>
              </a:rPr>
              <a:t>siya'y</a:t>
            </a:r>
            <a:r>
              <a:rPr lang="en-US" sz="3200" b="0" i="0" dirty="0">
                <a:effectLst/>
                <a:latin typeface="-apple-system"/>
              </a:rPr>
              <a:t> </a:t>
            </a:r>
            <a:r>
              <a:rPr lang="en-US" sz="3200" b="0" i="0" dirty="0" err="1">
                <a:effectLst/>
                <a:latin typeface="-apple-system"/>
              </a:rPr>
              <a:t>pinagkaloobang</a:t>
            </a:r>
            <a:r>
              <a:rPr lang="en-US" sz="3200" b="0" i="0" dirty="0">
                <a:effectLst/>
                <a:latin typeface="-apple-system"/>
              </a:rPr>
              <a:t> </a:t>
            </a:r>
            <a:r>
              <a:rPr lang="en-US" sz="3200" b="0" i="0" dirty="0" err="1">
                <a:effectLst/>
                <a:latin typeface="-apple-system"/>
              </a:rPr>
              <a:t>makapagbigay</a:t>
            </a:r>
            <a:r>
              <a:rPr lang="en-US" sz="3200" b="0" i="0" dirty="0">
                <a:effectLst/>
                <a:latin typeface="-apple-system"/>
              </a:rPr>
              <a:t> ng </a:t>
            </a:r>
            <a:r>
              <a:rPr lang="en-US" sz="3200" b="0" i="0" dirty="0" err="1">
                <a:effectLst/>
                <a:latin typeface="-apple-system"/>
              </a:rPr>
              <a:t>hininga</a:t>
            </a:r>
            <a:r>
              <a:rPr lang="en-US" sz="3200" b="0" i="0" dirty="0">
                <a:effectLst/>
                <a:latin typeface="-apple-system"/>
              </a:rPr>
              <a:t> </a:t>
            </a:r>
            <a:r>
              <a:rPr lang="en-US" sz="3200" b="0" i="0" dirty="0" err="1">
                <a:effectLst/>
                <a:latin typeface="-apple-system"/>
              </a:rPr>
              <a:t>sa</a:t>
            </a:r>
            <a:r>
              <a:rPr lang="en-US" sz="3200" b="0" i="0" dirty="0">
                <a:effectLst/>
                <a:latin typeface="-apple-system"/>
              </a:rPr>
              <a:t> </a:t>
            </a:r>
            <a:r>
              <a:rPr lang="en-US" sz="3200" b="0" i="0" dirty="0" err="1">
                <a:effectLst/>
                <a:latin typeface="-apple-system"/>
              </a:rPr>
              <a:t>larawan</a:t>
            </a:r>
            <a:r>
              <a:rPr lang="en-US" sz="3200" b="0" i="0" dirty="0">
                <a:effectLst/>
                <a:latin typeface="-apple-system"/>
              </a:rPr>
              <a:t> ng </a:t>
            </a:r>
            <a:r>
              <a:rPr lang="en-US" sz="3200" b="0" i="0" dirty="0" err="1">
                <a:effectLst/>
                <a:latin typeface="-apple-system"/>
              </a:rPr>
              <a:t>hayop</a:t>
            </a:r>
            <a:r>
              <a:rPr lang="en-US" sz="3200" b="0" i="0" dirty="0">
                <a:effectLst/>
                <a:latin typeface="-apple-system"/>
              </a:rPr>
              <a:t>, </a:t>
            </a:r>
            <a:r>
              <a:rPr lang="en-US" sz="3200" b="0" i="0" dirty="0" err="1">
                <a:effectLst/>
                <a:latin typeface="-apple-system"/>
              </a:rPr>
              <a:t>upang</a:t>
            </a:r>
            <a:r>
              <a:rPr lang="en-US" sz="3200" b="0" i="0" dirty="0">
                <a:effectLst/>
                <a:latin typeface="-apple-system"/>
              </a:rPr>
              <a:t> ang </a:t>
            </a:r>
            <a:r>
              <a:rPr lang="en-US" sz="3200" b="0" i="0" dirty="0" err="1">
                <a:effectLst/>
                <a:latin typeface="-apple-system"/>
              </a:rPr>
              <a:t>larawan</a:t>
            </a:r>
            <a:r>
              <a:rPr lang="en-US" sz="3200" b="0" i="0" dirty="0">
                <a:effectLst/>
                <a:latin typeface="-apple-system"/>
              </a:rPr>
              <a:t> ng </a:t>
            </a:r>
            <a:r>
              <a:rPr lang="en-US" sz="3200" b="0" i="0" dirty="0" err="1">
                <a:effectLst/>
                <a:latin typeface="-apple-system"/>
              </a:rPr>
              <a:t>hayop</a:t>
            </a:r>
            <a:r>
              <a:rPr lang="en-US" sz="3200" b="0" i="0" dirty="0">
                <a:effectLst/>
                <a:latin typeface="-apple-system"/>
              </a:rPr>
              <a:t> ay </a:t>
            </a:r>
            <a:r>
              <a:rPr lang="en-US" sz="3200" b="0" i="0" dirty="0" err="1">
                <a:effectLst/>
                <a:latin typeface="-apple-system"/>
              </a:rPr>
              <a:t>makapangusap</a:t>
            </a:r>
            <a:r>
              <a:rPr lang="en-US" sz="3200" b="0" i="0" dirty="0">
                <a:effectLst/>
                <a:latin typeface="-apple-system"/>
              </a:rPr>
              <a:t>, at </a:t>
            </a:r>
            <a:r>
              <a:rPr lang="en-US" sz="3200" b="0" i="0" dirty="0" err="1">
                <a:effectLst/>
                <a:latin typeface="-apple-system"/>
              </a:rPr>
              <a:t>maipapatay</a:t>
            </a:r>
            <a:r>
              <a:rPr lang="en-US" sz="3200" b="0" i="0" dirty="0">
                <a:effectLst/>
                <a:latin typeface="-apple-system"/>
              </a:rPr>
              <a:t> </a:t>
            </a:r>
            <a:r>
              <a:rPr lang="en-US" sz="3200" b="0" i="0" dirty="0" err="1">
                <a:effectLst/>
                <a:latin typeface="-apple-system"/>
              </a:rPr>
              <a:t>naman</a:t>
            </a:r>
            <a:r>
              <a:rPr lang="en-US" sz="3200" b="0" i="0" dirty="0">
                <a:effectLst/>
                <a:latin typeface="-apple-system"/>
              </a:rPr>
              <a:t> ang </a:t>
            </a:r>
            <a:r>
              <a:rPr lang="en-US" sz="3200" b="0" i="0" dirty="0" err="1">
                <a:effectLst/>
                <a:latin typeface="-apple-system"/>
              </a:rPr>
              <a:t>lahat</a:t>
            </a:r>
            <a:r>
              <a:rPr lang="en-US" sz="3200" b="0" i="0" dirty="0">
                <a:effectLst/>
                <a:latin typeface="-apple-system"/>
              </a:rPr>
              <a:t> ng </a:t>
            </a:r>
            <a:r>
              <a:rPr lang="en-US" sz="3200" b="0" i="0" dirty="0" err="1">
                <a:effectLst/>
                <a:latin typeface="-apple-system"/>
              </a:rPr>
              <a:t>hindi</a:t>
            </a:r>
            <a:r>
              <a:rPr lang="en-US" sz="3200" b="0" i="0" dirty="0">
                <a:effectLst/>
                <a:latin typeface="-apple-system"/>
              </a:rPr>
              <a:t> </a:t>
            </a:r>
            <a:r>
              <a:rPr lang="en-US" sz="3200" b="0" i="0" dirty="0" err="1">
                <a:effectLst/>
                <a:latin typeface="-apple-system"/>
              </a:rPr>
              <a:t>sumasamba</a:t>
            </a:r>
            <a:r>
              <a:rPr lang="en-US" sz="3200" b="0" i="0" dirty="0">
                <a:effectLst/>
                <a:latin typeface="-apple-system"/>
              </a:rPr>
              <a:t> </a:t>
            </a:r>
            <a:r>
              <a:rPr lang="en-US" sz="3200" b="0" i="0" dirty="0" err="1">
                <a:effectLst/>
                <a:latin typeface="-apple-system"/>
              </a:rPr>
              <a:t>sa</a:t>
            </a:r>
            <a:r>
              <a:rPr lang="en-US" sz="3200" b="0" i="0" dirty="0">
                <a:effectLst/>
                <a:latin typeface="-apple-system"/>
              </a:rPr>
              <a:t> </a:t>
            </a:r>
            <a:r>
              <a:rPr lang="en-US" sz="3200" b="0" i="0" dirty="0" err="1">
                <a:effectLst/>
                <a:latin typeface="-apple-system"/>
              </a:rPr>
              <a:t>larawan</a:t>
            </a:r>
            <a:r>
              <a:rPr lang="en-US" sz="3200" b="0" i="0" dirty="0">
                <a:effectLst/>
                <a:latin typeface="-apple-system"/>
              </a:rPr>
              <a:t> ng </a:t>
            </a:r>
            <a:r>
              <a:rPr lang="en-US" sz="3200" b="0" i="0" dirty="0" err="1">
                <a:effectLst/>
                <a:latin typeface="-apple-system"/>
              </a:rPr>
              <a:t>hayop</a:t>
            </a:r>
            <a:r>
              <a:rPr lang="en-US" sz="3200" b="0" i="0" dirty="0">
                <a:effectLst/>
                <a:latin typeface="-apple-system"/>
              </a:rPr>
              <a:t>.</a:t>
            </a:r>
          </a:p>
          <a:p>
            <a:pPr algn="ctr"/>
            <a:r>
              <a:rPr lang="en-US" sz="3200" dirty="0" err="1">
                <a:latin typeface="-apple-system"/>
              </a:rPr>
              <a:t>Apocalipsis</a:t>
            </a:r>
            <a:r>
              <a:rPr lang="en-US" sz="3200" dirty="0">
                <a:latin typeface="-apple-system"/>
              </a:rPr>
              <a:t> 13:15</a:t>
            </a:r>
            <a:endParaRPr lang="en-VI" sz="3200" dirty="0"/>
          </a:p>
        </p:txBody>
      </p:sp>
      <p:pic>
        <p:nvPicPr>
          <p:cNvPr id="5" name="Picture 4">
            <a:extLst>
              <a:ext uri="{FF2B5EF4-FFF2-40B4-BE49-F238E27FC236}">
                <a16:creationId xmlns:a16="http://schemas.microsoft.com/office/drawing/2014/main" id="{FE872ED6-BF3B-40F3-B7B0-CEC44F57FC94}"/>
              </a:ext>
            </a:extLst>
          </p:cNvPr>
          <p:cNvPicPr>
            <a:picLocks noChangeAspect="1"/>
          </p:cNvPicPr>
          <p:nvPr/>
        </p:nvPicPr>
        <p:blipFill rotWithShape="1">
          <a:blip r:embed="rId2">
            <a:extLst>
              <a:ext uri="{28A0092B-C50C-407E-A947-70E740481C1C}">
                <a14:useLocalDpi xmlns:a14="http://schemas.microsoft.com/office/drawing/2010/main" val="0"/>
              </a:ext>
            </a:extLst>
          </a:blip>
          <a:srcRect l="16301" t="3858" r="17868" b="38998"/>
          <a:stretch/>
        </p:blipFill>
        <p:spPr>
          <a:xfrm>
            <a:off x="3371850" y="379154"/>
            <a:ext cx="5105401" cy="33306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8688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7570E9-128A-430D-BEED-268B2C7F3368}"/>
              </a:ext>
            </a:extLst>
          </p:cNvPr>
          <p:cNvSpPr txBox="1"/>
          <p:nvPr/>
        </p:nvSpPr>
        <p:spPr>
          <a:xfrm>
            <a:off x="4633145" y="713640"/>
            <a:ext cx="6924676" cy="5262979"/>
          </a:xfrm>
          <a:prstGeom prst="rect">
            <a:avLst/>
          </a:prstGeom>
          <a:noFill/>
        </p:spPr>
        <p:txBody>
          <a:bodyPr wrap="square">
            <a:spAutoFit/>
          </a:bodyPr>
          <a:lstStyle/>
          <a:p>
            <a:r>
              <a:rPr lang="en-US" sz="2800" dirty="0" err="1">
                <a:latin typeface="Century Gothic" panose="020B0502020202020204" pitchFamily="34" charset="0"/>
              </a:rPr>
              <a:t>alam</a:t>
            </a:r>
            <a:r>
              <a:rPr lang="en-US" sz="2800" dirty="0">
                <a:latin typeface="Century Gothic" panose="020B0502020202020204" pitchFamily="34" charset="0"/>
              </a:rPr>
              <a:t> din </a:t>
            </a:r>
            <a:r>
              <a:rPr lang="en-US" sz="2800" dirty="0" err="1">
                <a:latin typeface="Century Gothic" panose="020B0502020202020204" pitchFamily="34" charset="0"/>
              </a:rPr>
              <a:t>nila</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pinatawan</a:t>
            </a:r>
            <a:r>
              <a:rPr lang="en-US" sz="2800" dirty="0">
                <a:latin typeface="Century Gothic" panose="020B0502020202020204" pitchFamily="34" charset="0"/>
              </a:rPr>
              <a:t> </a:t>
            </a:r>
            <a:r>
              <a:rPr lang="en-US" sz="2800" dirty="0" err="1">
                <a:latin typeface="Century Gothic" panose="020B0502020202020204" pitchFamily="34" charset="0"/>
              </a:rPr>
              <a:t>si</a:t>
            </a:r>
            <a:r>
              <a:rPr lang="en-US" sz="2800" dirty="0">
                <a:latin typeface="Century Gothic" panose="020B0502020202020204" pitchFamily="34" charset="0"/>
              </a:rPr>
              <a:t> Huss ng </a:t>
            </a:r>
            <a:r>
              <a:rPr lang="en-US" sz="2800" b="1" dirty="0" err="1">
                <a:latin typeface="Century Gothic" panose="020B0502020202020204" pitchFamily="34" charset="0"/>
              </a:rPr>
              <a:t>parusang</a:t>
            </a:r>
            <a:r>
              <a:rPr lang="en-US" sz="2800" b="1" dirty="0">
                <a:latin typeface="Century Gothic" panose="020B0502020202020204" pitchFamily="34" charset="0"/>
              </a:rPr>
              <a:t> </a:t>
            </a:r>
            <a:r>
              <a:rPr lang="en-US" sz="2800" b="1" dirty="0" err="1">
                <a:latin typeface="Century Gothic" panose="020B0502020202020204" pitchFamily="34" charset="0"/>
              </a:rPr>
              <a:t>kamatayan</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ang </a:t>
            </a:r>
            <a:r>
              <a:rPr lang="en-US" sz="2800" dirty="0" err="1">
                <a:latin typeface="Century Gothic" panose="020B0502020202020204" pitchFamily="34" charset="0"/>
              </a:rPr>
              <a:t>Iglesya</a:t>
            </a:r>
            <a:r>
              <a:rPr lang="en-US" sz="2800" dirty="0">
                <a:latin typeface="Century Gothic" panose="020B0502020202020204" pitchFamily="34" charset="0"/>
              </a:rPr>
              <a:t> ay </a:t>
            </a:r>
            <a:r>
              <a:rPr lang="en-US" sz="2800" dirty="0" err="1">
                <a:latin typeface="Century Gothic" panose="020B0502020202020204" pitchFamily="34" charset="0"/>
              </a:rPr>
              <a:t>humingi</a:t>
            </a:r>
            <a:r>
              <a:rPr lang="en-US" sz="2800" dirty="0">
                <a:latin typeface="Century Gothic" panose="020B0502020202020204" pitchFamily="34" charset="0"/>
              </a:rPr>
              <a:t> ng </a:t>
            </a:r>
            <a:r>
              <a:rPr lang="en-US" sz="2800" dirty="0" err="1">
                <a:latin typeface="Century Gothic" panose="020B0502020202020204" pitchFamily="34" charset="0"/>
              </a:rPr>
              <a:t>pahintulot</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sibil</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kapangyarihan</a:t>
            </a:r>
            <a:r>
              <a:rPr lang="en-US" sz="2800" dirty="0">
                <a:latin typeface="Century Gothic" panose="020B0502020202020204" pitchFamily="34" charset="0"/>
              </a:rPr>
              <a:t> kay </a:t>
            </a:r>
            <a:r>
              <a:rPr lang="en-US" sz="2800" b="1" dirty="0">
                <a:latin typeface="Century Gothic" panose="020B0502020202020204" pitchFamily="34" charset="0"/>
              </a:rPr>
              <a:t>emperor </a:t>
            </a:r>
            <a:r>
              <a:rPr lang="en-US" sz="2800" b="1" dirty="0" err="1">
                <a:latin typeface="Century Gothic" panose="020B0502020202020204" pitchFamily="34" charset="0"/>
              </a:rPr>
              <a:t>Sismundo</a:t>
            </a:r>
            <a:r>
              <a:rPr lang="en-US" sz="2800" b="1" dirty="0">
                <a:latin typeface="Century Gothic" panose="020B0502020202020204" pitchFamily="34" charset="0"/>
              </a:rPr>
              <a:t> </a:t>
            </a:r>
            <a:r>
              <a:rPr lang="en-US" sz="2800" dirty="0" err="1">
                <a:latin typeface="Century Gothic" panose="020B0502020202020204" pitchFamily="34" charset="0"/>
              </a:rPr>
              <a:t>upang</a:t>
            </a:r>
            <a:r>
              <a:rPr lang="en-US" sz="2800" dirty="0">
                <a:latin typeface="Century Gothic" panose="020B0502020202020204" pitchFamily="34" charset="0"/>
              </a:rPr>
              <a:t> </a:t>
            </a:r>
            <a:r>
              <a:rPr lang="en-US" sz="2800" dirty="0" err="1">
                <a:latin typeface="Century Gothic" panose="020B0502020202020204" pitchFamily="34" charset="0"/>
              </a:rPr>
              <a:t>pagtibayin</a:t>
            </a:r>
            <a:r>
              <a:rPr lang="en-US" sz="2800" dirty="0">
                <a:latin typeface="Century Gothic" panose="020B0502020202020204" pitchFamily="34" charset="0"/>
              </a:rPr>
              <a:t> ang </a:t>
            </a:r>
            <a:r>
              <a:rPr lang="en-US" sz="2800" dirty="0" err="1">
                <a:latin typeface="Century Gothic" panose="020B0502020202020204" pitchFamily="34" charset="0"/>
              </a:rPr>
              <a:t>kanilang</a:t>
            </a:r>
            <a:r>
              <a:rPr lang="en-US" sz="2800" dirty="0">
                <a:latin typeface="Century Gothic" panose="020B0502020202020204" pitchFamily="34" charset="0"/>
              </a:rPr>
              <a:t> </a:t>
            </a:r>
            <a:r>
              <a:rPr lang="en-US" sz="2800" dirty="0" err="1">
                <a:latin typeface="Century Gothic" panose="020B0502020202020204" pitchFamily="34" charset="0"/>
              </a:rPr>
              <a:t>parusang</a:t>
            </a:r>
            <a:r>
              <a:rPr lang="en-US" sz="2800" dirty="0">
                <a:latin typeface="Century Gothic" panose="020B0502020202020204" pitchFamily="34" charset="0"/>
              </a:rPr>
              <a:t> </a:t>
            </a:r>
            <a:r>
              <a:rPr lang="en-US" sz="2800" dirty="0" err="1">
                <a:latin typeface="Century Gothic" panose="020B0502020202020204" pitchFamily="34" charset="0"/>
              </a:rPr>
              <a:t>kamatayan</a:t>
            </a:r>
            <a:r>
              <a:rPr lang="en-US" sz="2800" dirty="0">
                <a:latin typeface="Century Gothic" panose="020B0502020202020204" pitchFamily="34" charset="0"/>
              </a:rPr>
              <a:t> kay Huss, At </a:t>
            </a:r>
            <a:r>
              <a:rPr lang="en-US" sz="2800" dirty="0" err="1">
                <a:latin typeface="Century Gothic" panose="020B0502020202020204" pitchFamily="34" charset="0"/>
              </a:rPr>
              <a:t>alam</a:t>
            </a:r>
            <a:r>
              <a:rPr lang="en-US" sz="2800" dirty="0">
                <a:latin typeface="Century Gothic" panose="020B0502020202020204" pitchFamily="34" charset="0"/>
              </a:rPr>
              <a:t> din </a:t>
            </a:r>
            <a:r>
              <a:rPr lang="en-US" sz="2800" dirty="0" err="1">
                <a:latin typeface="Century Gothic" panose="020B0502020202020204" pitchFamily="34" charset="0"/>
              </a:rPr>
              <a:t>nila</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si</a:t>
            </a:r>
            <a:r>
              <a:rPr lang="en-US" sz="2800" dirty="0">
                <a:latin typeface="Century Gothic" panose="020B0502020202020204" pitchFamily="34" charset="0"/>
              </a:rPr>
              <a:t> Huss ay </a:t>
            </a:r>
            <a:r>
              <a:rPr lang="en-US" sz="2800" dirty="0" err="1">
                <a:latin typeface="Century Gothic" panose="020B0502020202020204" pitchFamily="34" charset="0"/>
              </a:rPr>
              <a:t>namatay</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pamamagitan</a:t>
            </a:r>
            <a:r>
              <a:rPr lang="en-US" sz="2800" dirty="0">
                <a:latin typeface="Century Gothic" panose="020B0502020202020204" pitchFamily="34" charset="0"/>
              </a:rPr>
              <a:t> </a:t>
            </a:r>
            <a:r>
              <a:rPr lang="en-US" sz="2800" b="1" dirty="0">
                <a:latin typeface="Century Gothic" panose="020B0502020202020204" pitchFamily="34" charset="0"/>
              </a:rPr>
              <a:t>ng </a:t>
            </a:r>
            <a:r>
              <a:rPr lang="en-US" sz="2800" b="1" dirty="0" err="1">
                <a:latin typeface="Century Gothic" panose="020B0502020202020204" pitchFamily="34" charset="0"/>
              </a:rPr>
              <a:t>pagsusunog</a:t>
            </a:r>
            <a:r>
              <a:rPr lang="en-US" sz="2800" b="1" dirty="0">
                <a:latin typeface="Century Gothic" panose="020B0502020202020204" pitchFamily="34" charset="0"/>
              </a:rPr>
              <a:t> ng </a:t>
            </a:r>
            <a:r>
              <a:rPr lang="en-US" sz="2800" b="1" dirty="0" err="1">
                <a:latin typeface="Century Gothic" panose="020B0502020202020204" pitchFamily="34" charset="0"/>
              </a:rPr>
              <a:t>buhay</a:t>
            </a:r>
            <a:r>
              <a:rPr lang="en-US" sz="2800" b="1" dirty="0">
                <a:latin typeface="Century Gothic" panose="020B0502020202020204" pitchFamily="34" charset="0"/>
              </a:rPr>
              <a:t> </a:t>
            </a:r>
            <a:r>
              <a:rPr lang="en-US" sz="2800" b="1" dirty="0" err="1">
                <a:latin typeface="Century Gothic" panose="020B0502020202020204" pitchFamily="34" charset="0"/>
              </a:rPr>
              <a:t>habang</a:t>
            </a:r>
            <a:r>
              <a:rPr lang="en-US" sz="2800" b="1" dirty="0">
                <a:latin typeface="Century Gothic" panose="020B0502020202020204" pitchFamily="34" charset="0"/>
              </a:rPr>
              <a:t> </a:t>
            </a:r>
            <a:r>
              <a:rPr lang="en-US" sz="2800" b="1" dirty="0" err="1">
                <a:latin typeface="Century Gothic" panose="020B0502020202020204" pitchFamily="34" charset="0"/>
              </a:rPr>
              <a:t>nakatali</a:t>
            </a:r>
            <a:r>
              <a:rPr lang="en-US" sz="2800" b="1" dirty="0">
                <a:latin typeface="Century Gothic" panose="020B0502020202020204" pitchFamily="34" charset="0"/>
              </a:rPr>
              <a:t> </a:t>
            </a:r>
            <a:r>
              <a:rPr lang="en-US" sz="2800" b="1" dirty="0" err="1">
                <a:latin typeface="Century Gothic" panose="020B0502020202020204" pitchFamily="34" charset="0"/>
              </a:rPr>
              <a:t>sa</a:t>
            </a:r>
            <a:r>
              <a:rPr lang="en-US" sz="2800" b="1" dirty="0">
                <a:latin typeface="Century Gothic" panose="020B0502020202020204" pitchFamily="34" charset="0"/>
              </a:rPr>
              <a:t> poste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walang</a:t>
            </a:r>
            <a:r>
              <a:rPr lang="en-US" sz="2800" dirty="0">
                <a:latin typeface="Century Gothic" panose="020B0502020202020204" pitchFamily="34" charset="0"/>
              </a:rPr>
              <a:t> </a:t>
            </a:r>
            <a:r>
              <a:rPr lang="en-US" sz="2800" dirty="0" err="1">
                <a:latin typeface="Century Gothic" panose="020B0502020202020204" pitchFamily="34" charset="0"/>
              </a:rPr>
              <a:t>ibang</a:t>
            </a:r>
            <a:r>
              <a:rPr lang="en-US" sz="2800" dirty="0">
                <a:latin typeface="Century Gothic" panose="020B0502020202020204" pitchFamily="34" charset="0"/>
              </a:rPr>
              <a:t> </a:t>
            </a:r>
            <a:r>
              <a:rPr lang="en-US" sz="2800" dirty="0" err="1">
                <a:latin typeface="Century Gothic" panose="020B0502020202020204" pitchFamily="34" charset="0"/>
              </a:rPr>
              <a:t>kadahilanan</a:t>
            </a:r>
            <a:r>
              <a:rPr lang="en-US" sz="2800" dirty="0">
                <a:latin typeface="Century Gothic" panose="020B0502020202020204" pitchFamily="34" charset="0"/>
              </a:rPr>
              <a:t> </a:t>
            </a:r>
            <a:r>
              <a:rPr lang="en-US" sz="2800" dirty="0" err="1">
                <a:latin typeface="Century Gothic" panose="020B0502020202020204" pitchFamily="34" charset="0"/>
              </a:rPr>
              <a:t>kundi</a:t>
            </a:r>
            <a:r>
              <a:rPr lang="en-US" sz="2800" dirty="0">
                <a:latin typeface="Century Gothic" panose="020B0502020202020204" pitchFamily="34" charset="0"/>
              </a:rPr>
              <a:t> ang </a:t>
            </a:r>
            <a:r>
              <a:rPr lang="en-US" sz="2800" dirty="0" err="1">
                <a:latin typeface="Century Gothic" panose="020B0502020202020204" pitchFamily="34" charset="0"/>
              </a:rPr>
              <a:t>pagsunod</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kanyang</a:t>
            </a:r>
            <a:r>
              <a:rPr lang="en-US" sz="2800" dirty="0">
                <a:latin typeface="Century Gothic" panose="020B0502020202020204" pitchFamily="34" charset="0"/>
              </a:rPr>
              <a:t> </a:t>
            </a:r>
            <a:r>
              <a:rPr lang="en-US" sz="2800" dirty="0" err="1">
                <a:latin typeface="Century Gothic" panose="020B0502020202020204" pitchFamily="34" charset="0"/>
              </a:rPr>
              <a:t>pagkakaunawa</a:t>
            </a:r>
            <a:r>
              <a:rPr lang="en-US" sz="2800" dirty="0">
                <a:latin typeface="Century Gothic" panose="020B0502020202020204" pitchFamily="34" charset="0"/>
              </a:rPr>
              <a:t> ng </a:t>
            </a:r>
            <a:r>
              <a:rPr lang="en-US" sz="2800" dirty="0" err="1">
                <a:latin typeface="Century Gothic" panose="020B0502020202020204" pitchFamily="34" charset="0"/>
              </a:rPr>
              <a:t>katotohanan</a:t>
            </a:r>
            <a:r>
              <a:rPr lang="en-US" sz="2800" dirty="0"/>
              <a:t>.</a:t>
            </a:r>
            <a:endParaRPr lang="en-VI" sz="2800" dirty="0"/>
          </a:p>
        </p:txBody>
      </p:sp>
      <p:pic>
        <p:nvPicPr>
          <p:cNvPr id="5" name="Picture 4">
            <a:extLst>
              <a:ext uri="{FF2B5EF4-FFF2-40B4-BE49-F238E27FC236}">
                <a16:creationId xmlns:a16="http://schemas.microsoft.com/office/drawing/2014/main" id="{6841CCCD-DA7C-4CD3-BA81-8C082E2DB4F5}"/>
              </a:ext>
            </a:extLst>
          </p:cNvPr>
          <p:cNvPicPr>
            <a:picLocks noChangeAspect="1"/>
          </p:cNvPicPr>
          <p:nvPr/>
        </p:nvPicPr>
        <p:blipFill rotWithShape="1">
          <a:blip r:embed="rId2">
            <a:extLst>
              <a:ext uri="{28A0092B-C50C-407E-A947-70E740481C1C}">
                <a14:useLocalDpi xmlns:a14="http://schemas.microsoft.com/office/drawing/2010/main" val="0"/>
              </a:ext>
            </a:extLst>
          </a:blip>
          <a:srcRect l="16425" r="16216"/>
          <a:stretch/>
        </p:blipFill>
        <p:spPr>
          <a:xfrm>
            <a:off x="742950" y="881381"/>
            <a:ext cx="3628258" cy="50952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813027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FB3BBF-AAEE-4C20-B069-9CF303C4FC16}"/>
              </a:ext>
            </a:extLst>
          </p:cNvPr>
          <p:cNvSpPr txBox="1"/>
          <p:nvPr/>
        </p:nvSpPr>
        <p:spPr>
          <a:xfrm>
            <a:off x="3876675" y="151179"/>
            <a:ext cx="8315325" cy="6555641"/>
          </a:xfrm>
          <a:prstGeom prst="rect">
            <a:avLst/>
          </a:prstGeom>
          <a:noFill/>
        </p:spPr>
        <p:txBody>
          <a:bodyPr wrap="square" rtlCol="0">
            <a:spAutoFit/>
          </a:bodyPr>
          <a:lstStyle/>
          <a:p>
            <a:r>
              <a:rPr lang="en-US" sz="2800" dirty="0">
                <a:latin typeface="Century Gothic" panose="020B0502020202020204" pitchFamily="34" charset="0"/>
              </a:rPr>
              <a:t>“</a:t>
            </a:r>
            <a:r>
              <a:rPr lang="en-US" sz="2800" dirty="0" err="1">
                <a:latin typeface="Century Gothic" panose="020B0502020202020204" pitchFamily="34" charset="0"/>
              </a:rPr>
              <a:t>Matapos</a:t>
            </a:r>
            <a:r>
              <a:rPr lang="en-US" sz="2800" dirty="0">
                <a:latin typeface="Century Gothic" panose="020B0502020202020204" pitchFamily="34" charset="0"/>
              </a:rPr>
              <a:t> ang </a:t>
            </a:r>
            <a:r>
              <a:rPr lang="en-US" sz="2800" dirty="0" err="1">
                <a:latin typeface="Century Gothic" panose="020B0502020202020204" pitchFamily="34" charset="0"/>
              </a:rPr>
              <a:t>ilang</a:t>
            </a:r>
            <a:r>
              <a:rPr lang="en-US" sz="2800" dirty="0">
                <a:latin typeface="Century Gothic" panose="020B0502020202020204" pitchFamily="34" charset="0"/>
              </a:rPr>
              <a:t> </a:t>
            </a:r>
            <a:r>
              <a:rPr lang="en-US" sz="2800" dirty="0" err="1">
                <a:latin typeface="Century Gothic" panose="020B0502020202020204" pitchFamily="34" charset="0"/>
              </a:rPr>
              <a:t>mga</a:t>
            </a:r>
            <a:r>
              <a:rPr lang="en-US" sz="2800" dirty="0">
                <a:latin typeface="Century Gothic" panose="020B0502020202020204" pitchFamily="34" charset="0"/>
              </a:rPr>
              <a:t> </a:t>
            </a:r>
            <a:r>
              <a:rPr lang="en-US" sz="2800" dirty="0" err="1">
                <a:latin typeface="Century Gothic" panose="020B0502020202020204" pitchFamily="34" charset="0"/>
              </a:rPr>
              <a:t>panahon</a:t>
            </a:r>
            <a:r>
              <a:rPr lang="en-US" sz="2800" dirty="0">
                <a:latin typeface="Century Gothic" panose="020B0502020202020204" pitchFamily="34" charset="0"/>
              </a:rPr>
              <a:t>, </a:t>
            </a:r>
            <a:r>
              <a:rPr lang="en-US" sz="2800" dirty="0" err="1">
                <a:latin typeface="Century Gothic" panose="020B0502020202020204" pitchFamily="34" charset="0"/>
              </a:rPr>
              <a:t>si</a:t>
            </a:r>
            <a:r>
              <a:rPr lang="en-US" sz="2800" dirty="0">
                <a:latin typeface="Century Gothic" panose="020B0502020202020204" pitchFamily="34" charset="0"/>
              </a:rPr>
              <a:t> Huss ay </a:t>
            </a:r>
            <a:r>
              <a:rPr lang="en-US" sz="2800" dirty="0" err="1">
                <a:latin typeface="Century Gothic" panose="020B0502020202020204" pitchFamily="34" charset="0"/>
              </a:rPr>
              <a:t>inilabas</a:t>
            </a:r>
            <a:r>
              <a:rPr lang="en-US" sz="2800" dirty="0">
                <a:latin typeface="Century Gothic" panose="020B0502020202020204" pitchFamily="34" charset="0"/>
              </a:rPr>
              <a:t> </a:t>
            </a:r>
            <a:r>
              <a:rPr lang="en-US" sz="2800" dirty="0" err="1">
                <a:latin typeface="Century Gothic" panose="020B0502020202020204" pitchFamily="34" charset="0"/>
              </a:rPr>
              <a:t>mula</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kanyang</a:t>
            </a:r>
            <a:r>
              <a:rPr lang="en-US" sz="2800" dirty="0">
                <a:latin typeface="Century Gothic" panose="020B0502020202020204" pitchFamily="34" charset="0"/>
              </a:rPr>
              <a:t> </a:t>
            </a:r>
            <a:r>
              <a:rPr lang="en-US" sz="2800" dirty="0" err="1">
                <a:latin typeface="Century Gothic" panose="020B0502020202020204" pitchFamily="34" charset="0"/>
              </a:rPr>
              <a:t>kulungan</a:t>
            </a:r>
            <a:r>
              <a:rPr lang="en-US" sz="2800" dirty="0">
                <a:latin typeface="Century Gothic" panose="020B0502020202020204" pitchFamily="34" charset="0"/>
              </a:rPr>
              <a:t> at </a:t>
            </a:r>
            <a:r>
              <a:rPr lang="en-US" sz="2800" dirty="0" err="1">
                <a:latin typeface="Century Gothic" panose="020B0502020202020204" pitchFamily="34" charset="0"/>
              </a:rPr>
              <a:t>inilipat</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mas </a:t>
            </a:r>
            <a:r>
              <a:rPr lang="en-US" sz="2800" dirty="0" err="1">
                <a:latin typeface="Century Gothic" panose="020B0502020202020204" pitchFamily="34" charset="0"/>
              </a:rPr>
              <a:t>mabutibuting</a:t>
            </a:r>
            <a:r>
              <a:rPr lang="en-US" sz="2800" dirty="0">
                <a:latin typeface="Century Gothic" panose="020B0502020202020204" pitchFamily="34" charset="0"/>
              </a:rPr>
              <a:t> </a:t>
            </a:r>
            <a:r>
              <a:rPr lang="en-US" sz="2800" dirty="0" err="1">
                <a:latin typeface="Century Gothic" panose="020B0502020202020204" pitchFamily="34" charset="0"/>
              </a:rPr>
              <a:t>silid</a:t>
            </a:r>
            <a:r>
              <a:rPr lang="en-US" sz="2800" dirty="0">
                <a:latin typeface="Century Gothic" panose="020B0502020202020204" pitchFamily="34" charset="0"/>
              </a:rPr>
              <a:t>, ang </a:t>
            </a:r>
            <a:r>
              <a:rPr lang="en-US" sz="2800" dirty="0" err="1">
                <a:latin typeface="Century Gothic" panose="020B0502020202020204" pitchFamily="34" charset="0"/>
              </a:rPr>
              <a:t>kanyang</a:t>
            </a:r>
            <a:r>
              <a:rPr lang="en-US" sz="2800" dirty="0">
                <a:latin typeface="Century Gothic" panose="020B0502020202020204" pitchFamily="34" charset="0"/>
              </a:rPr>
              <a:t> </a:t>
            </a:r>
            <a:r>
              <a:rPr lang="en-US" sz="2800" dirty="0" err="1">
                <a:latin typeface="Century Gothic" panose="020B0502020202020204" pitchFamily="34" charset="0"/>
              </a:rPr>
              <a:t>mga</a:t>
            </a:r>
            <a:r>
              <a:rPr lang="en-US" sz="2800" dirty="0">
                <a:latin typeface="Century Gothic" panose="020B0502020202020204" pitchFamily="34" charset="0"/>
              </a:rPr>
              <a:t> </a:t>
            </a:r>
            <a:r>
              <a:rPr lang="en-US" sz="2800" dirty="0" err="1">
                <a:latin typeface="Century Gothic" panose="020B0502020202020204" pitchFamily="34" charset="0"/>
              </a:rPr>
              <a:t>paa</a:t>
            </a:r>
            <a:r>
              <a:rPr lang="en-US" sz="2800" dirty="0">
                <a:latin typeface="Century Gothic" panose="020B0502020202020204" pitchFamily="34" charset="0"/>
              </a:rPr>
              <a:t> ay pawing </a:t>
            </a:r>
            <a:r>
              <a:rPr lang="en-US" sz="2800" dirty="0" err="1">
                <a:latin typeface="Century Gothic" panose="020B0502020202020204" pitchFamily="34" charset="0"/>
              </a:rPr>
              <a:t>walang</a:t>
            </a:r>
            <a:r>
              <a:rPr lang="en-US" sz="2800" dirty="0">
                <a:latin typeface="Century Gothic" panose="020B0502020202020204" pitchFamily="34" charset="0"/>
              </a:rPr>
              <a:t> </a:t>
            </a:r>
            <a:r>
              <a:rPr lang="en-US" sz="2800" dirty="0" err="1">
                <a:latin typeface="Century Gothic" panose="020B0502020202020204" pitchFamily="34" charset="0"/>
              </a:rPr>
              <a:t>mga</a:t>
            </a:r>
            <a:r>
              <a:rPr lang="en-US" sz="2800" dirty="0">
                <a:latin typeface="Century Gothic" panose="020B0502020202020204" pitchFamily="34" charset="0"/>
              </a:rPr>
              <a:t> </a:t>
            </a:r>
            <a:r>
              <a:rPr lang="en-US" sz="2800" dirty="0" err="1">
                <a:latin typeface="Century Gothic" panose="020B0502020202020204" pitchFamily="34" charset="0"/>
              </a:rPr>
              <a:t>lakas</a:t>
            </a:r>
            <a:r>
              <a:rPr lang="en-US" sz="2800" dirty="0">
                <a:latin typeface="Century Gothic" panose="020B0502020202020204" pitchFamily="34" charset="0"/>
              </a:rPr>
              <a:t> </a:t>
            </a:r>
            <a:r>
              <a:rPr lang="en-US" sz="2800" dirty="0" err="1">
                <a:latin typeface="Century Gothic" panose="020B0502020202020204" pitchFamily="34" charset="0"/>
              </a:rPr>
              <a:t>upang</a:t>
            </a:r>
            <a:r>
              <a:rPr lang="en-US" sz="2800" dirty="0">
                <a:latin typeface="Century Gothic" panose="020B0502020202020204" pitchFamily="34" charset="0"/>
              </a:rPr>
              <a:t> </a:t>
            </a:r>
            <a:r>
              <a:rPr lang="en-US" sz="2800" dirty="0" err="1">
                <a:latin typeface="Century Gothic" panose="020B0502020202020204" pitchFamily="34" charset="0"/>
              </a:rPr>
              <a:t>lumakad</a:t>
            </a:r>
            <a:r>
              <a:rPr lang="en-US" sz="2800" dirty="0">
                <a:latin typeface="Century Gothic" panose="020B0502020202020204" pitchFamily="34" charset="0"/>
              </a:rPr>
              <a:t> at </a:t>
            </a:r>
            <a:r>
              <a:rPr lang="en-US" sz="2800" dirty="0" err="1">
                <a:latin typeface="Century Gothic" panose="020B0502020202020204" pitchFamily="34" charset="0"/>
              </a:rPr>
              <a:t>siyay</a:t>
            </a:r>
            <a:r>
              <a:rPr lang="en-US" sz="2800" dirty="0">
                <a:latin typeface="Century Gothic" panose="020B0502020202020204" pitchFamily="34" charset="0"/>
              </a:rPr>
              <a:t> </a:t>
            </a:r>
            <a:r>
              <a:rPr lang="en-US" sz="2800" dirty="0" err="1">
                <a:latin typeface="Century Gothic" panose="020B0502020202020204" pitchFamily="34" charset="0"/>
              </a:rPr>
              <a:t>pahibay</a:t>
            </a:r>
            <a:r>
              <a:rPr lang="en-US" sz="2800" dirty="0">
                <a:latin typeface="Century Gothic" panose="020B0502020202020204" pitchFamily="34" charset="0"/>
              </a:rPr>
              <a:t> </a:t>
            </a:r>
            <a:r>
              <a:rPr lang="en-US" sz="2800" dirty="0" err="1">
                <a:latin typeface="Century Gothic" panose="020B0502020202020204" pitchFamily="34" charset="0"/>
              </a:rPr>
              <a:t>hibay</a:t>
            </a:r>
            <a:r>
              <a:rPr lang="en-US" sz="2800" dirty="0">
                <a:latin typeface="Century Gothic" panose="020B0502020202020204" pitchFamily="34" charset="0"/>
              </a:rPr>
              <a:t> </a:t>
            </a:r>
            <a:r>
              <a:rPr lang="en-US" sz="2800" dirty="0" err="1">
                <a:latin typeface="Century Gothic" panose="020B0502020202020204" pitchFamily="34" charset="0"/>
              </a:rPr>
              <a:t>habang</a:t>
            </a:r>
            <a:r>
              <a:rPr lang="en-US" sz="2800" dirty="0">
                <a:latin typeface="Century Gothic" panose="020B0502020202020204" pitchFamily="34" charset="0"/>
              </a:rPr>
              <a:t> </a:t>
            </a:r>
            <a:r>
              <a:rPr lang="en-US" sz="2800" dirty="0" err="1">
                <a:latin typeface="Century Gothic" panose="020B0502020202020204" pitchFamily="34" charset="0"/>
              </a:rPr>
              <a:t>siyay</a:t>
            </a:r>
            <a:r>
              <a:rPr lang="en-US" sz="2800" dirty="0">
                <a:latin typeface="Century Gothic" panose="020B0502020202020204" pitchFamily="34" charset="0"/>
              </a:rPr>
              <a:t> </a:t>
            </a:r>
            <a:r>
              <a:rPr lang="en-US" sz="2800" dirty="0" err="1">
                <a:latin typeface="Century Gothic" panose="020B0502020202020204" pitchFamily="34" charset="0"/>
              </a:rPr>
              <a:t>lumalakad</a:t>
            </a:r>
            <a:r>
              <a:rPr lang="en-US" sz="2800" dirty="0">
                <a:latin typeface="Century Gothic" panose="020B0502020202020204" pitchFamily="34" charset="0"/>
              </a:rPr>
              <a:t>. </a:t>
            </a:r>
            <a:r>
              <a:rPr lang="en-US" sz="2800" dirty="0" err="1">
                <a:latin typeface="Century Gothic" panose="020B0502020202020204" pitchFamily="34" charset="0"/>
              </a:rPr>
              <a:t>Wlang</a:t>
            </a:r>
            <a:r>
              <a:rPr lang="en-US" sz="2800" dirty="0">
                <a:latin typeface="Century Gothic" panose="020B0502020202020204" pitchFamily="34" charset="0"/>
              </a:rPr>
              <a:t> </a:t>
            </a:r>
            <a:r>
              <a:rPr lang="en-US" sz="2800" dirty="0" err="1">
                <a:latin typeface="Century Gothic" panose="020B0502020202020204" pitchFamily="34" charset="0"/>
              </a:rPr>
              <a:t>lakas</a:t>
            </a:r>
            <a:r>
              <a:rPr lang="en-US" sz="2800" dirty="0">
                <a:latin typeface="Century Gothic" panose="020B0502020202020204" pitchFamily="34" charset="0"/>
              </a:rPr>
              <a:t> at </a:t>
            </a:r>
            <a:r>
              <a:rPr lang="en-US" sz="2800" dirty="0" err="1">
                <a:latin typeface="Century Gothic" panose="020B0502020202020204" pitchFamily="34" charset="0"/>
              </a:rPr>
              <a:t>hindi</a:t>
            </a:r>
            <a:r>
              <a:rPr lang="en-US" sz="2800" dirty="0">
                <a:latin typeface="Century Gothic" panose="020B0502020202020204" pitchFamily="34" charset="0"/>
              </a:rPr>
              <a:t> </a:t>
            </a:r>
            <a:r>
              <a:rPr lang="en-US" sz="2800" dirty="0" err="1">
                <a:latin typeface="Century Gothic" panose="020B0502020202020204" pitchFamily="34" charset="0"/>
              </a:rPr>
              <a:t>sanay</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liwanag</a:t>
            </a:r>
            <a:r>
              <a:rPr lang="en-US" sz="2800" dirty="0">
                <a:latin typeface="Century Gothic" panose="020B0502020202020204" pitchFamily="34" charset="0"/>
              </a:rPr>
              <a:t> ang </a:t>
            </a:r>
            <a:r>
              <a:rPr lang="en-US" sz="2800" dirty="0" err="1">
                <a:latin typeface="Century Gothic" panose="020B0502020202020204" pitchFamily="34" charset="0"/>
              </a:rPr>
              <a:t>kanyang</a:t>
            </a:r>
            <a:r>
              <a:rPr lang="en-US" sz="2800" dirty="0">
                <a:latin typeface="Century Gothic" panose="020B0502020202020204" pitchFamily="34" charset="0"/>
              </a:rPr>
              <a:t> </a:t>
            </a:r>
            <a:r>
              <a:rPr lang="en-US" sz="2800" dirty="0" err="1">
                <a:latin typeface="Century Gothic" panose="020B0502020202020204" pitchFamily="34" charset="0"/>
              </a:rPr>
              <a:t>mga</a:t>
            </a:r>
            <a:r>
              <a:rPr lang="en-US" sz="2800" dirty="0">
                <a:latin typeface="Century Gothic" panose="020B0502020202020204" pitchFamily="34" charset="0"/>
              </a:rPr>
              <a:t> </a:t>
            </a:r>
            <a:r>
              <a:rPr lang="en-US" sz="2800" dirty="0" err="1">
                <a:latin typeface="Century Gothic" panose="020B0502020202020204" pitchFamily="34" charset="0"/>
              </a:rPr>
              <a:t>mata</a:t>
            </a:r>
            <a:r>
              <a:rPr lang="en-US" sz="2800" dirty="0">
                <a:latin typeface="Century Gothic" panose="020B0502020202020204" pitchFamily="34" charset="0"/>
              </a:rPr>
              <a:t>, at ang </a:t>
            </a:r>
            <a:r>
              <a:rPr lang="en-US" sz="2800" dirty="0" err="1">
                <a:latin typeface="Century Gothic" panose="020B0502020202020204" pitchFamily="34" charset="0"/>
              </a:rPr>
              <a:t>kanyang</a:t>
            </a:r>
            <a:r>
              <a:rPr lang="en-US" sz="2800" dirty="0">
                <a:latin typeface="Century Gothic" panose="020B0502020202020204" pitchFamily="34" charset="0"/>
              </a:rPr>
              <a:t> </a:t>
            </a:r>
            <a:r>
              <a:rPr lang="en-US" sz="2800" dirty="0" err="1">
                <a:latin typeface="Century Gothic" panose="020B0502020202020204" pitchFamily="34" charset="0"/>
              </a:rPr>
              <a:t>putla</a:t>
            </a:r>
            <a:r>
              <a:rPr lang="en-US" sz="2800" dirty="0">
                <a:latin typeface="Century Gothic" panose="020B0502020202020204" pitchFamily="34" charset="0"/>
              </a:rPr>
              <a:t> at pawing </a:t>
            </a:r>
            <a:r>
              <a:rPr lang="en-US" sz="2800" dirty="0" err="1">
                <a:latin typeface="Century Gothic" panose="020B0502020202020204" pitchFamily="34" charset="0"/>
              </a:rPr>
              <a:t>walang</a:t>
            </a:r>
            <a:r>
              <a:rPr lang="en-US" sz="2800" dirty="0">
                <a:latin typeface="Century Gothic" panose="020B0502020202020204" pitchFamily="34" charset="0"/>
              </a:rPr>
              <a:t> </a:t>
            </a:r>
            <a:r>
              <a:rPr lang="en-US" sz="2800" dirty="0" err="1">
                <a:latin typeface="Century Gothic" panose="020B0502020202020204" pitchFamily="34" charset="0"/>
              </a:rPr>
              <a:t>buhay</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mga</a:t>
            </a:r>
            <a:r>
              <a:rPr lang="en-US" sz="2800" dirty="0">
                <a:latin typeface="Century Gothic" panose="020B0502020202020204" pitchFamily="34" charset="0"/>
              </a:rPr>
              <a:t> </a:t>
            </a:r>
            <a:r>
              <a:rPr lang="en-US" sz="2800" dirty="0" err="1">
                <a:latin typeface="Century Gothic" panose="020B0502020202020204" pitchFamily="34" charset="0"/>
              </a:rPr>
              <a:t>pisngi</a:t>
            </a:r>
            <a:r>
              <a:rPr lang="en-US" sz="2800" dirty="0">
                <a:latin typeface="Century Gothic" panose="020B0502020202020204" pitchFamily="34" charset="0"/>
              </a:rPr>
              <a:t>, </a:t>
            </a:r>
            <a:r>
              <a:rPr lang="en-US" sz="2800" dirty="0" err="1">
                <a:latin typeface="Century Gothic" panose="020B0502020202020204" pitchFamily="34" charset="0"/>
              </a:rPr>
              <a:t>mahahabang</a:t>
            </a:r>
            <a:r>
              <a:rPr lang="en-US" sz="2800" dirty="0">
                <a:latin typeface="Century Gothic" panose="020B0502020202020204" pitchFamily="34" charset="0"/>
              </a:rPr>
              <a:t> </a:t>
            </a:r>
            <a:r>
              <a:rPr lang="en-US" sz="2800" dirty="0" err="1">
                <a:latin typeface="Century Gothic" panose="020B0502020202020204" pitchFamily="34" charset="0"/>
              </a:rPr>
              <a:t>mga</a:t>
            </a:r>
            <a:r>
              <a:rPr lang="en-US" sz="2800" dirty="0">
                <a:latin typeface="Century Gothic" panose="020B0502020202020204" pitchFamily="34" charset="0"/>
              </a:rPr>
              <a:t> kuku </a:t>
            </a:r>
            <a:r>
              <a:rPr lang="en-US" sz="2800" dirty="0" err="1">
                <a:latin typeface="Century Gothic" panose="020B0502020202020204" pitchFamily="34" charset="0"/>
              </a:rPr>
              <a:t>sapagkat</a:t>
            </a:r>
            <a:r>
              <a:rPr lang="en-US" sz="2800" dirty="0">
                <a:latin typeface="Century Gothic" panose="020B0502020202020204" pitchFamily="34" charset="0"/>
              </a:rPr>
              <a:t> </a:t>
            </a:r>
            <a:r>
              <a:rPr lang="en-US" sz="2800" dirty="0" err="1">
                <a:latin typeface="Century Gothic" panose="020B0502020202020204" pitchFamily="34" charset="0"/>
              </a:rPr>
              <a:t>hindi</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nya</a:t>
            </a:r>
            <a:r>
              <a:rPr lang="en-US" sz="2800" dirty="0">
                <a:latin typeface="Century Gothic" panose="020B0502020202020204" pitchFamily="34" charset="0"/>
              </a:rPr>
              <a:t> </a:t>
            </a:r>
            <a:r>
              <a:rPr lang="en-US" sz="2800" dirty="0" err="1">
                <a:latin typeface="Century Gothic" panose="020B0502020202020204" pitchFamily="34" charset="0"/>
              </a:rPr>
              <a:t>ito</a:t>
            </a:r>
            <a:r>
              <a:rPr lang="en-US" sz="2800" dirty="0">
                <a:latin typeface="Century Gothic" panose="020B0502020202020204" pitchFamily="34" charset="0"/>
              </a:rPr>
              <a:t> </a:t>
            </a:r>
            <a:r>
              <a:rPr lang="en-US" sz="2800" dirty="0" err="1">
                <a:latin typeface="Century Gothic" panose="020B0502020202020204" pitchFamily="34" charset="0"/>
              </a:rPr>
              <a:t>mangatngat</a:t>
            </a:r>
            <a:r>
              <a:rPr lang="en-US" sz="2800" dirty="0">
                <a:latin typeface="Century Gothic" panose="020B0502020202020204" pitchFamily="34" charset="0"/>
              </a:rPr>
              <a:t> </a:t>
            </a:r>
            <a:r>
              <a:rPr lang="en-US" sz="2800" dirty="0" err="1">
                <a:latin typeface="Century Gothic" panose="020B0502020202020204" pitchFamily="34" charset="0"/>
              </a:rPr>
              <a:t>sapagkat</a:t>
            </a:r>
            <a:r>
              <a:rPr lang="en-US" sz="2800" dirty="0">
                <a:latin typeface="Century Gothic" panose="020B0502020202020204" pitchFamily="34" charset="0"/>
              </a:rPr>
              <a:t> </a:t>
            </a:r>
            <a:r>
              <a:rPr lang="en-US" sz="2800" dirty="0" err="1">
                <a:latin typeface="Century Gothic" panose="020B0502020202020204" pitchFamily="34" charset="0"/>
              </a:rPr>
              <a:t>nanlaglag</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din ang </a:t>
            </a:r>
            <a:r>
              <a:rPr lang="en-US" sz="2800" dirty="0" err="1">
                <a:latin typeface="Century Gothic" panose="020B0502020202020204" pitchFamily="34" charset="0"/>
              </a:rPr>
              <a:t>kanyang</a:t>
            </a:r>
            <a:r>
              <a:rPr lang="en-US" sz="2800" dirty="0">
                <a:latin typeface="Century Gothic" panose="020B0502020202020204" pitchFamily="34" charset="0"/>
              </a:rPr>
              <a:t> </a:t>
            </a:r>
            <a:r>
              <a:rPr lang="en-US" sz="2800" dirty="0" err="1">
                <a:latin typeface="Century Gothic" panose="020B0502020202020204" pitchFamily="34" charset="0"/>
              </a:rPr>
              <a:t>mga</a:t>
            </a:r>
            <a:r>
              <a:rPr lang="en-US" sz="2800" dirty="0">
                <a:latin typeface="Century Gothic" panose="020B0502020202020204" pitchFamily="34" charset="0"/>
              </a:rPr>
              <a:t> </a:t>
            </a:r>
            <a:r>
              <a:rPr lang="en-US" sz="2800" dirty="0" err="1">
                <a:latin typeface="Century Gothic" panose="020B0502020202020204" pitchFamily="34" charset="0"/>
              </a:rPr>
              <a:t>ngipin</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loob</a:t>
            </a:r>
            <a:r>
              <a:rPr lang="en-US" sz="2800" dirty="0">
                <a:latin typeface="Century Gothic" panose="020B0502020202020204" pitchFamily="34" charset="0"/>
              </a:rPr>
              <a:t> ng </a:t>
            </a:r>
            <a:r>
              <a:rPr lang="en-US" sz="2800" dirty="0" err="1">
                <a:latin typeface="Century Gothic" panose="020B0502020202020204" pitchFamily="34" charset="0"/>
              </a:rPr>
              <a:t>malabasurahan</a:t>
            </a:r>
            <a:r>
              <a:rPr lang="en-US" sz="2800" dirty="0">
                <a:latin typeface="Century Gothic" panose="020B0502020202020204" pitchFamily="34" charset="0"/>
              </a:rPr>
              <a:t> </a:t>
            </a:r>
            <a:r>
              <a:rPr lang="en-US" sz="2800" dirty="0" err="1">
                <a:latin typeface="Century Gothic" panose="020B0502020202020204" pitchFamily="34" charset="0"/>
              </a:rPr>
              <a:t>niyang</a:t>
            </a:r>
            <a:r>
              <a:rPr lang="en-US" sz="2800" dirty="0">
                <a:latin typeface="Century Gothic" panose="020B0502020202020204" pitchFamily="34" charset="0"/>
              </a:rPr>
              <a:t> </a:t>
            </a:r>
            <a:r>
              <a:rPr lang="en-US" sz="2800" dirty="0" err="1">
                <a:latin typeface="Century Gothic" panose="020B0502020202020204" pitchFamily="34" charset="0"/>
              </a:rPr>
              <a:t>kulungan</a:t>
            </a:r>
            <a:r>
              <a:rPr lang="en-US" sz="2800" dirty="0">
                <a:latin typeface="Century Gothic" panose="020B0502020202020204" pitchFamily="34" charset="0"/>
              </a:rPr>
              <a:t>. Sa </a:t>
            </a:r>
            <a:r>
              <a:rPr lang="en-US" sz="2800" dirty="0" err="1">
                <a:latin typeface="Century Gothic" panose="020B0502020202020204" pitchFamily="34" charset="0"/>
              </a:rPr>
              <a:t>lanyang</a:t>
            </a:r>
            <a:r>
              <a:rPr lang="en-US" sz="2800" dirty="0">
                <a:latin typeface="Century Gothic" panose="020B0502020202020204" pitchFamily="34" charset="0"/>
              </a:rPr>
              <a:t> </a:t>
            </a:r>
            <a:r>
              <a:rPr lang="en-US" sz="2800" dirty="0" err="1">
                <a:latin typeface="Century Gothic" panose="020B0502020202020204" pitchFamily="34" charset="0"/>
              </a:rPr>
              <a:t>balat</a:t>
            </a:r>
            <a:r>
              <a:rPr lang="en-US" sz="2800" dirty="0">
                <a:latin typeface="Century Gothic" panose="020B0502020202020204" pitchFamily="34" charset="0"/>
              </a:rPr>
              <a:t> ay </a:t>
            </a:r>
            <a:r>
              <a:rPr lang="en-US" sz="2800" dirty="0" err="1">
                <a:latin typeface="Century Gothic" panose="020B0502020202020204" pitchFamily="34" charset="0"/>
              </a:rPr>
              <a:t>nakadikit</a:t>
            </a:r>
            <a:r>
              <a:rPr lang="en-US" sz="2800" dirty="0">
                <a:latin typeface="Century Gothic" panose="020B0502020202020204" pitchFamily="34" charset="0"/>
              </a:rPr>
              <a:t> ang </a:t>
            </a:r>
            <a:r>
              <a:rPr lang="en-US" sz="2800" dirty="0" err="1">
                <a:latin typeface="Century Gothic" panose="020B0502020202020204" pitchFamily="34" charset="0"/>
              </a:rPr>
              <a:t>makapal</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natuyong</a:t>
            </a:r>
            <a:r>
              <a:rPr lang="en-US" sz="2800" dirty="0">
                <a:latin typeface="Century Gothic" panose="020B0502020202020204" pitchFamily="34" charset="0"/>
              </a:rPr>
              <a:t> </a:t>
            </a:r>
            <a:r>
              <a:rPr lang="en-US" sz="2800" dirty="0" err="1">
                <a:latin typeface="Century Gothic" panose="020B0502020202020204" pitchFamily="34" charset="0"/>
              </a:rPr>
              <a:t>putik</a:t>
            </a:r>
            <a:r>
              <a:rPr lang="en-US" sz="2800" dirty="0">
                <a:latin typeface="Century Gothic" panose="020B0502020202020204" pitchFamily="34" charset="0"/>
              </a:rPr>
              <a:t> </a:t>
            </a:r>
            <a:r>
              <a:rPr lang="en-US" sz="2800" dirty="0" err="1">
                <a:latin typeface="Century Gothic" panose="020B0502020202020204" pitchFamily="34" charset="0"/>
              </a:rPr>
              <a:t>kasama</a:t>
            </a:r>
            <a:r>
              <a:rPr lang="en-US" sz="2800" dirty="0">
                <a:latin typeface="Century Gothic" panose="020B0502020202020204" pitchFamily="34" charset="0"/>
              </a:rPr>
              <a:t> ng </a:t>
            </a:r>
            <a:r>
              <a:rPr lang="en-US" sz="2800" dirty="0" err="1">
                <a:latin typeface="Century Gothic" panose="020B0502020202020204" pitchFamily="34" charset="0"/>
              </a:rPr>
              <a:t>mabahong</a:t>
            </a:r>
            <a:r>
              <a:rPr lang="en-US" sz="2800" dirty="0">
                <a:latin typeface="Century Gothic" panose="020B0502020202020204" pitchFamily="34" charset="0"/>
              </a:rPr>
              <a:t> </a:t>
            </a:r>
            <a:r>
              <a:rPr lang="en-US" sz="2800" dirty="0" err="1">
                <a:latin typeface="Century Gothic" panose="020B0502020202020204" pitchFamily="34" charset="0"/>
              </a:rPr>
              <a:t>amoy</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umaalingasaw</a:t>
            </a:r>
            <a:r>
              <a:rPr lang="en-US" sz="2800" dirty="0">
                <a:latin typeface="Century Gothic" panose="020B0502020202020204" pitchFamily="34" charset="0"/>
              </a:rPr>
              <a:t>. </a:t>
            </a:r>
            <a:endParaRPr lang="en-VI" sz="2800" dirty="0">
              <a:latin typeface="Century Gothic" panose="020B0502020202020204" pitchFamily="34" charset="0"/>
            </a:endParaRPr>
          </a:p>
        </p:txBody>
      </p:sp>
      <p:pic>
        <p:nvPicPr>
          <p:cNvPr id="4" name="Picture 3">
            <a:extLst>
              <a:ext uri="{FF2B5EF4-FFF2-40B4-BE49-F238E27FC236}">
                <a16:creationId xmlns:a16="http://schemas.microsoft.com/office/drawing/2014/main" id="{CB54B2CC-99FA-4E4B-9F11-157F5D39B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151179"/>
            <a:ext cx="3357724" cy="5191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84573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BCFF09-F6E0-43A0-85A3-EACAD01C4603}"/>
              </a:ext>
            </a:extLst>
          </p:cNvPr>
          <p:cNvSpPr txBox="1"/>
          <p:nvPr/>
        </p:nvSpPr>
        <p:spPr>
          <a:xfrm>
            <a:off x="4532672" y="258468"/>
            <a:ext cx="7477125" cy="6124754"/>
          </a:xfrm>
          <a:prstGeom prst="rect">
            <a:avLst/>
          </a:prstGeom>
          <a:noFill/>
        </p:spPr>
        <p:txBody>
          <a:bodyPr wrap="square">
            <a:spAutoFit/>
          </a:bodyPr>
          <a:lstStyle/>
          <a:p>
            <a:r>
              <a:rPr lang="en-US" sz="2800" dirty="0">
                <a:latin typeface="Century Gothic" panose="020B0502020202020204" pitchFamily="34" charset="0"/>
              </a:rPr>
              <a:t>Ang </a:t>
            </a:r>
            <a:r>
              <a:rPr lang="en-US" sz="2800" dirty="0" err="1">
                <a:latin typeface="Century Gothic" panose="020B0502020202020204" pitchFamily="34" charset="0"/>
              </a:rPr>
              <a:t>kanyang</a:t>
            </a:r>
            <a:r>
              <a:rPr lang="en-US" sz="2800" dirty="0">
                <a:latin typeface="Century Gothic" panose="020B0502020202020204" pitchFamily="34" charset="0"/>
              </a:rPr>
              <a:t> </a:t>
            </a:r>
            <a:r>
              <a:rPr lang="en-US" sz="2800" dirty="0" err="1">
                <a:latin typeface="Century Gothic" panose="020B0502020202020204" pitchFamily="34" charset="0"/>
              </a:rPr>
              <a:t>kayumangging</a:t>
            </a:r>
            <a:r>
              <a:rPr lang="en-US" sz="2800" dirty="0">
                <a:latin typeface="Century Gothic" panose="020B0502020202020204" pitchFamily="34" charset="0"/>
              </a:rPr>
              <a:t>  </a:t>
            </a:r>
            <a:r>
              <a:rPr lang="en-US" sz="2800" dirty="0" err="1">
                <a:latin typeface="Century Gothic" panose="020B0502020202020204" pitchFamily="34" charset="0"/>
              </a:rPr>
              <a:t>buhok</a:t>
            </a:r>
            <a:r>
              <a:rPr lang="en-US" sz="2800" dirty="0">
                <a:latin typeface="Century Gothic" panose="020B0502020202020204" pitchFamily="34" charset="0"/>
              </a:rPr>
              <a:t> ay </a:t>
            </a:r>
            <a:r>
              <a:rPr lang="en-US" sz="2800" dirty="0" err="1">
                <a:latin typeface="Century Gothic" panose="020B0502020202020204" pitchFamily="34" charset="0"/>
              </a:rPr>
              <a:t>nalaglag</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sakanyang</a:t>
            </a:r>
            <a:r>
              <a:rPr lang="en-US" sz="2800" dirty="0">
                <a:latin typeface="Century Gothic" panose="020B0502020202020204" pitchFamily="34" charset="0"/>
              </a:rPr>
              <a:t> </a:t>
            </a:r>
            <a:r>
              <a:rPr lang="en-US" sz="2800" dirty="0" err="1">
                <a:latin typeface="Century Gothic" panose="020B0502020202020204" pitchFamily="34" charset="0"/>
              </a:rPr>
              <a:t>sirasirang</a:t>
            </a:r>
            <a:r>
              <a:rPr lang="en-US" sz="2800" dirty="0">
                <a:latin typeface="Century Gothic" panose="020B0502020202020204" pitchFamily="34" charset="0"/>
              </a:rPr>
              <a:t> </a:t>
            </a:r>
            <a:r>
              <a:rPr lang="en-US" sz="2800" dirty="0" err="1">
                <a:latin typeface="Century Gothic" panose="020B0502020202020204" pitchFamily="34" charset="0"/>
              </a:rPr>
              <a:t>damit</a:t>
            </a:r>
            <a:r>
              <a:rPr lang="en-US" sz="2800" dirty="0">
                <a:latin typeface="Century Gothic" panose="020B0502020202020204" pitchFamily="34" charset="0"/>
              </a:rPr>
              <a:t>, at ang </a:t>
            </a:r>
            <a:r>
              <a:rPr lang="en-US" sz="2800" dirty="0" err="1">
                <a:latin typeface="Century Gothic" panose="020B0502020202020204" pitchFamily="34" charset="0"/>
              </a:rPr>
              <a:t>kanyang</a:t>
            </a:r>
            <a:r>
              <a:rPr lang="en-US" sz="2800" dirty="0">
                <a:latin typeface="Century Gothic" panose="020B0502020202020204" pitchFamily="34" charset="0"/>
              </a:rPr>
              <a:t> </a:t>
            </a:r>
            <a:r>
              <a:rPr lang="en-US" sz="2800" dirty="0" err="1">
                <a:latin typeface="Century Gothic" panose="020B0502020202020204" pitchFamily="34" charset="0"/>
              </a:rPr>
              <a:t>sapatos</a:t>
            </a:r>
            <a:r>
              <a:rPr lang="en-US" sz="2800" dirty="0">
                <a:latin typeface="Century Gothic" panose="020B0502020202020204" pitchFamily="34" charset="0"/>
              </a:rPr>
              <a:t> ay </a:t>
            </a:r>
            <a:r>
              <a:rPr lang="en-US" sz="2800" dirty="0" err="1">
                <a:latin typeface="Century Gothic" panose="020B0502020202020204" pitchFamily="34" charset="0"/>
              </a:rPr>
              <a:t>nasira</a:t>
            </a:r>
            <a:r>
              <a:rPr lang="en-US" sz="2800" dirty="0">
                <a:latin typeface="Century Gothic" panose="020B0502020202020204" pitchFamily="34" charset="0"/>
              </a:rPr>
              <a:t> </a:t>
            </a:r>
            <a:r>
              <a:rPr lang="en-US" sz="2800" dirty="0" err="1">
                <a:latin typeface="Century Gothic" panose="020B0502020202020204" pitchFamily="34" charset="0"/>
              </a:rPr>
              <a:t>narin</a:t>
            </a:r>
            <a:r>
              <a:rPr lang="en-US" sz="2800" dirty="0">
                <a:latin typeface="Century Gothic" panose="020B0502020202020204" pitchFamily="34" charset="0"/>
              </a:rPr>
              <a:t>. At ang </a:t>
            </a:r>
            <a:r>
              <a:rPr lang="en-US" sz="2800" dirty="0" err="1">
                <a:latin typeface="Century Gothic" panose="020B0502020202020204" pitchFamily="34" charset="0"/>
              </a:rPr>
              <a:t>kanyang</a:t>
            </a:r>
            <a:r>
              <a:rPr lang="en-US" sz="2800" dirty="0">
                <a:latin typeface="Century Gothic" panose="020B0502020202020204" pitchFamily="34" charset="0"/>
              </a:rPr>
              <a:t> dating </a:t>
            </a:r>
            <a:r>
              <a:rPr lang="en-US" sz="2800" dirty="0" err="1">
                <a:latin typeface="Century Gothic" panose="020B0502020202020204" pitchFamily="34" charset="0"/>
              </a:rPr>
              <a:t>matatabang</a:t>
            </a:r>
            <a:r>
              <a:rPr lang="en-US" sz="2800" dirty="0">
                <a:latin typeface="Century Gothic" panose="020B0502020202020204" pitchFamily="34" charset="0"/>
              </a:rPr>
              <a:t> </a:t>
            </a:r>
            <a:r>
              <a:rPr lang="en-US" sz="2800" dirty="0" err="1">
                <a:latin typeface="Century Gothic" panose="020B0502020202020204" pitchFamily="34" charset="0"/>
              </a:rPr>
              <a:t>laman</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bumabalot</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kanyang</a:t>
            </a:r>
            <a:r>
              <a:rPr lang="en-US" sz="2800" dirty="0">
                <a:latin typeface="Century Gothic" panose="020B0502020202020204" pitchFamily="34" charset="0"/>
              </a:rPr>
              <a:t> </a:t>
            </a:r>
            <a:r>
              <a:rPr lang="en-US" sz="2800" dirty="0" err="1">
                <a:latin typeface="Century Gothic" panose="020B0502020202020204" pitchFamily="34" charset="0"/>
              </a:rPr>
              <a:t>buto</a:t>
            </a:r>
            <a:r>
              <a:rPr lang="en-US" sz="2800" dirty="0">
                <a:latin typeface="Century Gothic" panose="020B0502020202020204" pitchFamily="34" charset="0"/>
              </a:rPr>
              <a:t> ay </a:t>
            </a:r>
            <a:r>
              <a:rPr lang="en-US" sz="2800" dirty="0" err="1">
                <a:latin typeface="Century Gothic" panose="020B0502020202020204" pitchFamily="34" charset="0"/>
              </a:rPr>
              <a:t>kumupis</a:t>
            </a:r>
            <a:r>
              <a:rPr lang="en-US" sz="2800" dirty="0">
                <a:latin typeface="Century Gothic" panose="020B0502020202020204" pitchFamily="34" charset="0"/>
              </a:rPr>
              <a:t> at </a:t>
            </a:r>
            <a:r>
              <a:rPr lang="en-US" sz="2800" dirty="0" err="1">
                <a:latin typeface="Century Gothic" panose="020B0502020202020204" pitchFamily="34" charset="0"/>
              </a:rPr>
              <a:t>siyay</a:t>
            </a:r>
            <a:r>
              <a:rPr lang="en-US" sz="2800" dirty="0">
                <a:latin typeface="Century Gothic" panose="020B0502020202020204" pitchFamily="34" charset="0"/>
              </a:rPr>
              <a:t> nagging </a:t>
            </a:r>
            <a:r>
              <a:rPr lang="en-US" sz="2800" dirty="0" err="1">
                <a:latin typeface="Century Gothic" panose="020B0502020202020204" pitchFamily="34" charset="0"/>
              </a:rPr>
              <a:t>larawwan</a:t>
            </a:r>
            <a:r>
              <a:rPr lang="en-US" sz="2800" dirty="0">
                <a:latin typeface="Century Gothic" panose="020B0502020202020204" pitchFamily="34" charset="0"/>
              </a:rPr>
              <a:t> ng </a:t>
            </a:r>
            <a:r>
              <a:rPr lang="en-US" sz="2800" dirty="0" err="1">
                <a:latin typeface="Century Gothic" panose="020B0502020202020204" pitchFamily="34" charset="0"/>
              </a:rPr>
              <a:t>kalunos</a:t>
            </a:r>
            <a:r>
              <a:rPr lang="en-US" sz="2800" dirty="0">
                <a:latin typeface="Century Gothic" panose="020B0502020202020204" pitchFamily="34" charset="0"/>
              </a:rPr>
              <a:t> </a:t>
            </a:r>
            <a:r>
              <a:rPr lang="en-US" sz="2800" dirty="0" err="1">
                <a:latin typeface="Century Gothic" panose="020B0502020202020204" pitchFamily="34" charset="0"/>
              </a:rPr>
              <a:t>lunos</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kalagayan</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walang</a:t>
            </a:r>
            <a:r>
              <a:rPr lang="en-US" sz="2800" dirty="0">
                <a:latin typeface="Century Gothic" panose="020B0502020202020204" pitchFamily="34" charset="0"/>
              </a:rPr>
              <a:t> </a:t>
            </a:r>
            <a:r>
              <a:rPr lang="en-US" sz="2800" dirty="0" err="1">
                <a:latin typeface="Century Gothic" panose="020B0502020202020204" pitchFamily="34" charset="0"/>
              </a:rPr>
              <a:t>katumbas</a:t>
            </a:r>
            <a:r>
              <a:rPr lang="en-US" sz="2800" dirty="0">
                <a:latin typeface="Century Gothic" panose="020B0502020202020204" pitchFamily="34" charset="0"/>
              </a:rPr>
              <a:t>. At </a:t>
            </a:r>
            <a:r>
              <a:rPr lang="en-US" sz="2800" dirty="0" err="1">
                <a:latin typeface="Century Gothic" panose="020B0502020202020204" pitchFamily="34" charset="0"/>
              </a:rPr>
              <a:t>takot</a:t>
            </a:r>
            <a:r>
              <a:rPr lang="en-US" sz="2800" dirty="0">
                <a:latin typeface="Century Gothic" panose="020B0502020202020204" pitchFamily="34" charset="0"/>
              </a:rPr>
              <a:t> ang </a:t>
            </a:r>
            <a:r>
              <a:rPr lang="en-US" sz="2800" dirty="0" err="1">
                <a:latin typeface="Century Gothic" panose="020B0502020202020204" pitchFamily="34" charset="0"/>
              </a:rPr>
              <a:t>naramdaman</a:t>
            </a:r>
            <a:r>
              <a:rPr lang="en-US" sz="2800" dirty="0">
                <a:latin typeface="Century Gothic" panose="020B0502020202020204" pitchFamily="34" charset="0"/>
              </a:rPr>
              <a:t> ng </a:t>
            </a:r>
            <a:r>
              <a:rPr lang="en-US" sz="2800" dirty="0" err="1">
                <a:latin typeface="Century Gothic" panose="020B0502020202020204" pitchFamily="34" charset="0"/>
              </a:rPr>
              <a:t>mga</a:t>
            </a:r>
            <a:r>
              <a:rPr lang="en-US" sz="2800" dirty="0">
                <a:latin typeface="Century Gothic" panose="020B0502020202020204" pitchFamily="34" charset="0"/>
              </a:rPr>
              <a:t> </a:t>
            </a:r>
            <a:r>
              <a:rPr lang="en-US" sz="2800" dirty="0" err="1">
                <a:latin typeface="Century Gothic" panose="020B0502020202020204" pitchFamily="34" charset="0"/>
              </a:rPr>
              <a:t>nakakita</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kanya</a:t>
            </a:r>
            <a:r>
              <a:rPr lang="en-US" sz="2800" dirty="0">
                <a:latin typeface="Century Gothic" panose="020B0502020202020204" pitchFamily="34" charset="0"/>
              </a:rPr>
              <a:t> at ang </a:t>
            </a:r>
            <a:r>
              <a:rPr lang="en-US" sz="2800" dirty="0" err="1">
                <a:latin typeface="Century Gothic" panose="020B0502020202020204" pitchFamily="34" charset="0"/>
              </a:rPr>
              <a:t>mga</a:t>
            </a:r>
            <a:r>
              <a:rPr lang="en-US" sz="2800" dirty="0">
                <a:latin typeface="Century Gothic" panose="020B0502020202020204" pitchFamily="34" charset="0"/>
              </a:rPr>
              <a:t> </a:t>
            </a:r>
            <a:r>
              <a:rPr lang="en-US" sz="2800" dirty="0" err="1">
                <a:latin typeface="Century Gothic" panose="020B0502020202020204" pitchFamily="34" charset="0"/>
              </a:rPr>
              <a:t>taong</a:t>
            </a:r>
            <a:r>
              <a:rPr lang="en-US" sz="2800" dirty="0">
                <a:latin typeface="Century Gothic" panose="020B0502020202020204" pitchFamily="34" charset="0"/>
              </a:rPr>
              <a:t> </a:t>
            </a:r>
            <a:r>
              <a:rPr lang="en-US" sz="2800" dirty="0" err="1">
                <a:latin typeface="Century Gothic" panose="020B0502020202020204" pitchFamily="34" charset="0"/>
              </a:rPr>
              <a:t>naawa</a:t>
            </a:r>
            <a:r>
              <a:rPr lang="en-US" sz="2800" dirty="0">
                <a:latin typeface="Century Gothic" panose="020B0502020202020204" pitchFamily="34" charset="0"/>
              </a:rPr>
              <a:t> ay </a:t>
            </a:r>
            <a:r>
              <a:rPr lang="en-US" sz="2800" dirty="0" err="1">
                <a:latin typeface="Century Gothic" panose="020B0502020202020204" pitchFamily="34" charset="0"/>
              </a:rPr>
              <a:t>naghanda</a:t>
            </a:r>
            <a:r>
              <a:rPr lang="en-US" sz="2800" dirty="0">
                <a:latin typeface="Century Gothic" panose="020B0502020202020204" pitchFamily="34" charset="0"/>
              </a:rPr>
              <a:t> at </a:t>
            </a:r>
            <a:r>
              <a:rPr lang="en-US" sz="2800" dirty="0" err="1">
                <a:latin typeface="Century Gothic" panose="020B0502020202020204" pitchFamily="34" charset="0"/>
              </a:rPr>
              <a:t>pjinaliguan</a:t>
            </a:r>
            <a:r>
              <a:rPr lang="en-US" sz="2800" dirty="0">
                <a:latin typeface="Century Gothic" panose="020B0502020202020204" pitchFamily="34" charset="0"/>
              </a:rPr>
              <a:t> </a:t>
            </a:r>
            <a:r>
              <a:rPr lang="en-US" sz="2800" dirty="0" err="1">
                <a:latin typeface="Century Gothic" panose="020B0502020202020204" pitchFamily="34" charset="0"/>
              </a:rPr>
              <a:t>siya</a:t>
            </a:r>
            <a:r>
              <a:rPr lang="en-US" sz="2800" dirty="0">
                <a:latin typeface="Century Gothic" panose="020B0502020202020204" pitchFamily="34" charset="0"/>
              </a:rPr>
              <a:t> at </a:t>
            </a:r>
            <a:r>
              <a:rPr lang="en-US" sz="2800" dirty="0" err="1">
                <a:latin typeface="Century Gothic" panose="020B0502020202020204" pitchFamily="34" charset="0"/>
              </a:rPr>
              <a:t>binihisan</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pinasalamatan</a:t>
            </a:r>
            <a:r>
              <a:rPr lang="en-US" sz="2800" dirty="0">
                <a:latin typeface="Century Gothic" panose="020B0502020202020204" pitchFamily="34" charset="0"/>
              </a:rPr>
              <a:t> </a:t>
            </a:r>
            <a:r>
              <a:rPr lang="en-US" sz="2800" dirty="0" err="1">
                <a:latin typeface="Century Gothic" panose="020B0502020202020204" pitchFamily="34" charset="0"/>
              </a:rPr>
              <a:t>lamang</a:t>
            </a:r>
            <a:r>
              <a:rPr lang="en-US" sz="2800" dirty="0">
                <a:latin typeface="Century Gothic" panose="020B0502020202020204" pitchFamily="34" charset="0"/>
              </a:rPr>
              <a:t> </a:t>
            </a:r>
            <a:r>
              <a:rPr lang="en-US" sz="2800" dirty="0" err="1">
                <a:latin typeface="Century Gothic" panose="020B0502020202020204" pitchFamily="34" charset="0"/>
              </a:rPr>
              <a:t>niya</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pamamagitan</a:t>
            </a:r>
            <a:r>
              <a:rPr lang="en-US" sz="2800" dirty="0">
                <a:latin typeface="Century Gothic" panose="020B0502020202020204" pitchFamily="34" charset="0"/>
              </a:rPr>
              <a:t> ng </a:t>
            </a:r>
            <a:r>
              <a:rPr lang="en-US" sz="2800" dirty="0" err="1">
                <a:latin typeface="Century Gothic" panose="020B0502020202020204" pitchFamily="34" charset="0"/>
              </a:rPr>
              <a:t>kanyang</a:t>
            </a:r>
            <a:r>
              <a:rPr lang="en-US" sz="2800" dirty="0">
                <a:latin typeface="Century Gothic" panose="020B0502020202020204" pitchFamily="34" charset="0"/>
              </a:rPr>
              <a:t> </a:t>
            </a:r>
            <a:r>
              <a:rPr lang="en-US" sz="2800" dirty="0" err="1">
                <a:latin typeface="Century Gothic" panose="020B0502020202020204" pitchFamily="34" charset="0"/>
              </a:rPr>
              <a:t>mga</a:t>
            </a:r>
            <a:r>
              <a:rPr lang="en-US" sz="2800" dirty="0">
                <a:latin typeface="Century Gothic" panose="020B0502020202020204" pitchFamily="34" charset="0"/>
              </a:rPr>
              <a:t> </a:t>
            </a:r>
            <a:r>
              <a:rPr lang="en-US" sz="2800" dirty="0" err="1">
                <a:latin typeface="Century Gothic" panose="020B0502020202020204" pitchFamily="34" charset="0"/>
              </a:rPr>
              <a:t>luha</a:t>
            </a:r>
            <a:r>
              <a:rPr lang="en-US" sz="2800" dirty="0">
                <a:latin typeface="Century Gothic" panose="020B0502020202020204" pitchFamily="34" charset="0"/>
              </a:rPr>
              <a:t>.” </a:t>
            </a:r>
            <a:r>
              <a:rPr lang="en-US" sz="2800" dirty="0" err="1">
                <a:latin typeface="Century Gothic" panose="020B0502020202020204" pitchFamily="34" charset="0"/>
              </a:rPr>
              <a:t>Pogius</a:t>
            </a:r>
            <a:r>
              <a:rPr lang="en-US" sz="2800" dirty="0">
                <a:latin typeface="Century Gothic" panose="020B0502020202020204" pitchFamily="34" charset="0"/>
              </a:rPr>
              <a:t> the Papist, HUSS THE HERITIC p.19</a:t>
            </a:r>
            <a:endParaRPr lang="en-VI" sz="2800" dirty="0">
              <a:latin typeface="Century Gothic" panose="020B0502020202020204" pitchFamily="34" charset="0"/>
            </a:endParaRPr>
          </a:p>
        </p:txBody>
      </p:sp>
      <p:pic>
        <p:nvPicPr>
          <p:cNvPr id="5" name="Picture 4">
            <a:extLst>
              <a:ext uri="{FF2B5EF4-FFF2-40B4-BE49-F238E27FC236}">
                <a16:creationId xmlns:a16="http://schemas.microsoft.com/office/drawing/2014/main" id="{0998D0B1-C1B6-4BE7-BD85-D4B131D2F010}"/>
              </a:ext>
            </a:extLst>
          </p:cNvPr>
          <p:cNvPicPr>
            <a:picLocks noChangeAspect="1"/>
          </p:cNvPicPr>
          <p:nvPr/>
        </p:nvPicPr>
        <p:blipFill rotWithShape="1">
          <a:blip r:embed="rId2">
            <a:extLst>
              <a:ext uri="{28A0092B-C50C-407E-A947-70E740481C1C}">
                <a14:useLocalDpi xmlns:a14="http://schemas.microsoft.com/office/drawing/2010/main" val="0"/>
              </a:ext>
            </a:extLst>
          </a:blip>
          <a:srcRect l="39034" r="15846"/>
          <a:stretch/>
        </p:blipFill>
        <p:spPr>
          <a:xfrm>
            <a:off x="249801" y="366623"/>
            <a:ext cx="4282871" cy="6124754"/>
          </a:xfrm>
          <a:prstGeom prst="rect">
            <a:avLst/>
          </a:prstGeom>
        </p:spPr>
      </p:pic>
    </p:spTree>
    <p:extLst>
      <p:ext uri="{BB962C8B-B14F-4D97-AF65-F5344CB8AC3E}">
        <p14:creationId xmlns:p14="http://schemas.microsoft.com/office/powerpoint/2010/main" val="2421488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A97E46-A16B-4BA9-9A66-5E008A2D2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050"/>
            <a:ext cx="12049125" cy="6885214"/>
          </a:xfrm>
          <a:prstGeom prst="rect">
            <a:avLst/>
          </a:prstGeom>
        </p:spPr>
      </p:pic>
      <p:sp>
        <p:nvSpPr>
          <p:cNvPr id="3" name="TextBox 2">
            <a:extLst>
              <a:ext uri="{FF2B5EF4-FFF2-40B4-BE49-F238E27FC236}">
                <a16:creationId xmlns:a16="http://schemas.microsoft.com/office/drawing/2014/main" id="{2ED35E54-87F9-40FF-8E9A-01900C35647F}"/>
              </a:ext>
            </a:extLst>
          </p:cNvPr>
          <p:cNvSpPr txBox="1"/>
          <p:nvPr/>
        </p:nvSpPr>
        <p:spPr>
          <a:xfrm>
            <a:off x="2162175" y="933450"/>
            <a:ext cx="7486650" cy="5016758"/>
          </a:xfrm>
          <a:prstGeom prst="rect">
            <a:avLst/>
          </a:prstGeom>
          <a:solidFill>
            <a:srgbClr val="FFFFFF">
              <a:alpha val="74118"/>
            </a:srgbClr>
          </a:solidFill>
        </p:spPr>
        <p:txBody>
          <a:bodyPr wrap="square" rtlCol="0">
            <a:spAutoFit/>
          </a:bodyPr>
          <a:lstStyle/>
          <a:p>
            <a:pPr algn="ctr"/>
            <a:r>
              <a:rPr lang="en-US" sz="3200" dirty="0" err="1">
                <a:latin typeface="Century Gothic" panose="020B0502020202020204" pitchFamily="34" charset="0"/>
              </a:rPr>
              <a:t>Alam</a:t>
            </a:r>
            <a:r>
              <a:rPr lang="en-US" sz="3200" dirty="0">
                <a:latin typeface="Century Gothic" panose="020B0502020202020204" pitchFamily="34" charset="0"/>
              </a:rPr>
              <a:t> din ng </a:t>
            </a:r>
            <a:r>
              <a:rPr lang="en-US" sz="3200" dirty="0" err="1">
                <a:latin typeface="Century Gothic" panose="020B0502020202020204" pitchFamily="34" charset="0"/>
              </a:rPr>
              <a:t>mga</a:t>
            </a:r>
            <a:r>
              <a:rPr lang="en-US" sz="3200" dirty="0">
                <a:latin typeface="Century Gothic" panose="020B0502020202020204" pitchFamily="34" charset="0"/>
              </a:rPr>
              <a:t> </a:t>
            </a:r>
            <a:r>
              <a:rPr lang="en-US" sz="3200" dirty="0" err="1">
                <a:latin typeface="Century Gothic" panose="020B0502020202020204" pitchFamily="34" charset="0"/>
              </a:rPr>
              <a:t>tinatawag</a:t>
            </a:r>
            <a:r>
              <a:rPr lang="en-US" sz="3200" dirty="0">
                <a:latin typeface="Century Gothic" panose="020B0502020202020204" pitchFamily="34" charset="0"/>
              </a:rPr>
              <a:t> </a:t>
            </a:r>
            <a:r>
              <a:rPr lang="en-US" sz="3200" dirty="0" err="1">
                <a:latin typeface="Century Gothic" panose="020B0502020202020204" pitchFamily="34" charset="0"/>
              </a:rPr>
              <a:t>na</a:t>
            </a:r>
            <a:r>
              <a:rPr lang="en-US" sz="3200" dirty="0">
                <a:latin typeface="Century Gothic" panose="020B0502020202020204" pitchFamily="34" charset="0"/>
              </a:rPr>
              <a:t> Ama ng </a:t>
            </a:r>
            <a:r>
              <a:rPr lang="en-US" sz="3200" dirty="0" err="1">
                <a:latin typeface="Century Gothic" panose="020B0502020202020204" pitchFamily="34" charset="0"/>
              </a:rPr>
              <a:t>Saligang</a:t>
            </a:r>
            <a:r>
              <a:rPr lang="en-US" sz="3200" dirty="0">
                <a:latin typeface="Century Gothic" panose="020B0502020202020204" pitchFamily="34" charset="0"/>
              </a:rPr>
              <a:t> </a:t>
            </a:r>
            <a:r>
              <a:rPr lang="en-US" sz="3200" dirty="0" err="1">
                <a:latin typeface="Century Gothic" panose="020B0502020202020204" pitchFamily="34" charset="0"/>
              </a:rPr>
              <a:t>batas</a:t>
            </a:r>
            <a:r>
              <a:rPr lang="en-US" sz="3200" dirty="0">
                <a:latin typeface="Century Gothic" panose="020B0502020202020204" pitchFamily="34" charset="0"/>
              </a:rPr>
              <a:t> ng America ang </a:t>
            </a:r>
            <a:r>
              <a:rPr lang="en-US" sz="3200" dirty="0" err="1">
                <a:latin typeface="Century Gothic" panose="020B0502020202020204" pitchFamily="34" charset="0"/>
              </a:rPr>
              <a:t>kasaysayan</a:t>
            </a:r>
            <a:r>
              <a:rPr lang="en-US" sz="3200" dirty="0">
                <a:latin typeface="Century Gothic" panose="020B0502020202020204" pitchFamily="34" charset="0"/>
              </a:rPr>
              <a:t> ng </a:t>
            </a:r>
            <a:r>
              <a:rPr lang="en-US" sz="3200" dirty="0" err="1">
                <a:latin typeface="Century Gothic" panose="020B0502020202020204" pitchFamily="34" charset="0"/>
              </a:rPr>
              <a:t>Iglesya</a:t>
            </a:r>
            <a:r>
              <a:rPr lang="en-US" sz="3200" dirty="0">
                <a:latin typeface="Century Gothic" panose="020B0502020202020204" pitchFamily="34" charset="0"/>
              </a:rPr>
              <a:t> </a:t>
            </a:r>
            <a:r>
              <a:rPr lang="en-US" sz="3200" dirty="0" err="1">
                <a:latin typeface="Century Gothic" panose="020B0502020202020204" pitchFamily="34" charset="0"/>
              </a:rPr>
              <a:t>noong</a:t>
            </a:r>
            <a:r>
              <a:rPr lang="en-US" sz="3200" dirty="0">
                <a:latin typeface="Century Gothic" panose="020B0502020202020204" pitchFamily="34" charset="0"/>
              </a:rPr>
              <a:t> </a:t>
            </a:r>
            <a:r>
              <a:rPr lang="en-US" sz="3200" dirty="0" err="1">
                <a:latin typeface="Century Gothic" panose="020B0502020202020204" pitchFamily="34" charset="0"/>
              </a:rPr>
              <a:t>panahon</a:t>
            </a:r>
            <a:r>
              <a:rPr lang="en-US" sz="3200" dirty="0">
                <a:latin typeface="Century Gothic" panose="020B0502020202020204" pitchFamily="34" charset="0"/>
              </a:rPr>
              <a:t> ng </a:t>
            </a:r>
            <a:r>
              <a:rPr lang="en-US" sz="3200" dirty="0" err="1">
                <a:latin typeface="Century Gothic" panose="020B0502020202020204" pitchFamily="34" charset="0"/>
              </a:rPr>
              <a:t>Kolonyal</a:t>
            </a:r>
            <a:r>
              <a:rPr lang="en-US" sz="3200" dirty="0">
                <a:latin typeface="Century Gothic" panose="020B0502020202020204" pitchFamily="34" charset="0"/>
              </a:rPr>
              <a:t> o Colonial Period. </a:t>
            </a:r>
            <a:r>
              <a:rPr lang="en-US" sz="3200" dirty="0" err="1">
                <a:latin typeface="Century Gothic" panose="020B0502020202020204" pitchFamily="34" charset="0"/>
              </a:rPr>
              <a:t>Alam</a:t>
            </a:r>
            <a:r>
              <a:rPr lang="en-US" sz="3200" dirty="0">
                <a:latin typeface="Century Gothic" panose="020B0502020202020204" pitchFamily="34" charset="0"/>
              </a:rPr>
              <a:t> </a:t>
            </a:r>
            <a:r>
              <a:rPr lang="en-US" sz="3200" dirty="0" err="1">
                <a:latin typeface="Century Gothic" panose="020B0502020202020204" pitchFamily="34" charset="0"/>
              </a:rPr>
              <a:t>nila</a:t>
            </a:r>
            <a:r>
              <a:rPr lang="en-US" sz="3200" dirty="0">
                <a:latin typeface="Century Gothic" panose="020B0502020202020204" pitchFamily="34" charset="0"/>
              </a:rPr>
              <a:t> </a:t>
            </a:r>
            <a:r>
              <a:rPr lang="en-US" sz="3200" dirty="0" err="1">
                <a:latin typeface="Century Gothic" panose="020B0502020202020204" pitchFamily="34" charset="0"/>
              </a:rPr>
              <a:t>na</a:t>
            </a:r>
            <a:r>
              <a:rPr lang="en-US" sz="3200" dirty="0">
                <a:latin typeface="Century Gothic" panose="020B0502020202020204" pitchFamily="34" charset="0"/>
              </a:rPr>
              <a:t> ang </a:t>
            </a:r>
            <a:r>
              <a:rPr lang="en-US" sz="3200" dirty="0" err="1">
                <a:latin typeface="Century Gothic" panose="020B0502020202020204" pitchFamily="34" charset="0"/>
              </a:rPr>
              <a:t>mga</a:t>
            </a:r>
            <a:r>
              <a:rPr lang="en-US" sz="3200" dirty="0">
                <a:latin typeface="Century Gothic" panose="020B0502020202020204" pitchFamily="34" charset="0"/>
              </a:rPr>
              <a:t> </a:t>
            </a:r>
            <a:r>
              <a:rPr lang="en-US" sz="3200" b="1" dirty="0" err="1">
                <a:latin typeface="Century Gothic" panose="020B0502020202020204" pitchFamily="34" charset="0"/>
              </a:rPr>
              <a:t>Atiest</a:t>
            </a:r>
            <a:r>
              <a:rPr lang="en-US" sz="3200" b="1" dirty="0">
                <a:latin typeface="Century Gothic" panose="020B0502020202020204" pitchFamily="34" charset="0"/>
              </a:rPr>
              <a:t>, </a:t>
            </a:r>
            <a:r>
              <a:rPr lang="en-US" sz="3200" b="1" dirty="0" err="1">
                <a:latin typeface="Century Gothic" panose="020B0502020202020204" pitchFamily="34" charset="0"/>
              </a:rPr>
              <a:t>Hudio</a:t>
            </a:r>
            <a:r>
              <a:rPr lang="en-US" sz="3200" b="1" dirty="0">
                <a:latin typeface="Century Gothic" panose="020B0502020202020204" pitchFamily="34" charset="0"/>
              </a:rPr>
              <a:t>, Quakers, </a:t>
            </a:r>
            <a:r>
              <a:rPr lang="en-US" sz="3200" b="1" dirty="0" err="1">
                <a:latin typeface="Century Gothic" panose="020B0502020202020204" pitchFamily="34" charset="0"/>
              </a:rPr>
              <a:t>mga</a:t>
            </a:r>
            <a:r>
              <a:rPr lang="en-US" sz="3200" b="1" dirty="0">
                <a:latin typeface="Century Gothic" panose="020B0502020202020204" pitchFamily="34" charset="0"/>
              </a:rPr>
              <a:t> Baptist</a:t>
            </a:r>
            <a:r>
              <a:rPr lang="en-US" sz="3200" dirty="0">
                <a:latin typeface="Century Gothic" panose="020B0502020202020204" pitchFamily="34" charset="0"/>
              </a:rPr>
              <a:t> ay </a:t>
            </a:r>
            <a:r>
              <a:rPr lang="en-US" sz="3200" dirty="0" err="1">
                <a:latin typeface="Century Gothic" panose="020B0502020202020204" pitchFamily="34" charset="0"/>
              </a:rPr>
              <a:t>napagkaitan</a:t>
            </a:r>
            <a:r>
              <a:rPr lang="en-US" sz="3200" dirty="0">
                <a:latin typeface="Century Gothic" panose="020B0502020202020204" pitchFamily="34" charset="0"/>
              </a:rPr>
              <a:t> ng </a:t>
            </a:r>
            <a:r>
              <a:rPr lang="en-US" sz="3200" dirty="0" err="1">
                <a:latin typeface="Century Gothic" panose="020B0502020202020204" pitchFamily="34" charset="0"/>
              </a:rPr>
              <a:t>kanilang</a:t>
            </a:r>
            <a:r>
              <a:rPr lang="en-US" sz="3200" dirty="0">
                <a:latin typeface="Century Gothic" panose="020B0502020202020204" pitchFamily="34" charset="0"/>
              </a:rPr>
              <a:t> Kalayaan ng </a:t>
            </a:r>
            <a:r>
              <a:rPr lang="en-US" sz="3200" dirty="0" err="1">
                <a:latin typeface="Century Gothic" panose="020B0502020202020204" pitchFamily="34" charset="0"/>
              </a:rPr>
              <a:t>pagsamba</a:t>
            </a:r>
            <a:r>
              <a:rPr lang="en-US" sz="3200" dirty="0">
                <a:latin typeface="Century Gothic" panose="020B0502020202020204" pitchFamily="34" charset="0"/>
              </a:rPr>
              <a:t> </a:t>
            </a:r>
            <a:r>
              <a:rPr lang="en-US" sz="3200" dirty="0" err="1">
                <a:latin typeface="Century Gothic" panose="020B0502020202020204" pitchFamily="34" charset="0"/>
              </a:rPr>
              <a:t>dahil</a:t>
            </a:r>
            <a:r>
              <a:rPr lang="en-US" sz="3200" dirty="0">
                <a:latin typeface="Century Gothic" panose="020B0502020202020204" pitchFamily="34" charset="0"/>
              </a:rPr>
              <a:t> </a:t>
            </a:r>
            <a:r>
              <a:rPr lang="en-US" sz="3200" dirty="0" err="1">
                <a:latin typeface="Century Gothic" panose="020B0502020202020204" pitchFamily="34" charset="0"/>
              </a:rPr>
              <a:t>hindi</a:t>
            </a:r>
            <a:r>
              <a:rPr lang="en-US" sz="3200" dirty="0">
                <a:latin typeface="Century Gothic" panose="020B0502020202020204" pitchFamily="34" charset="0"/>
              </a:rPr>
              <a:t> </a:t>
            </a:r>
            <a:r>
              <a:rPr lang="en-US" sz="3200" dirty="0" err="1">
                <a:latin typeface="Century Gothic" panose="020B0502020202020204" pitchFamily="34" charset="0"/>
              </a:rPr>
              <a:t>ayon</a:t>
            </a:r>
            <a:r>
              <a:rPr lang="en-US" sz="3200" dirty="0">
                <a:latin typeface="Century Gothic" panose="020B0502020202020204" pitchFamily="34" charset="0"/>
              </a:rPr>
              <a:t> ang </a:t>
            </a:r>
            <a:r>
              <a:rPr lang="en-US" sz="3200" dirty="0" err="1">
                <a:latin typeface="Century Gothic" panose="020B0502020202020204" pitchFamily="34" charset="0"/>
              </a:rPr>
              <a:t>kanilang</a:t>
            </a:r>
            <a:r>
              <a:rPr lang="en-US" sz="3200" dirty="0">
                <a:latin typeface="Century Gothic" panose="020B0502020202020204" pitchFamily="34" charset="0"/>
              </a:rPr>
              <a:t> </a:t>
            </a:r>
            <a:r>
              <a:rPr lang="en-US" sz="3200" dirty="0" err="1">
                <a:latin typeface="Century Gothic" panose="020B0502020202020204" pitchFamily="34" charset="0"/>
              </a:rPr>
              <a:t>paniniwala</a:t>
            </a:r>
            <a:r>
              <a:rPr lang="en-US" sz="3200" dirty="0">
                <a:latin typeface="Century Gothic" panose="020B0502020202020204" pitchFamily="34" charset="0"/>
              </a:rPr>
              <a:t> </a:t>
            </a:r>
            <a:r>
              <a:rPr lang="en-US" sz="3200" dirty="0" err="1">
                <a:latin typeface="Century Gothic" panose="020B0502020202020204" pitchFamily="34" charset="0"/>
              </a:rPr>
              <a:t>sa</a:t>
            </a:r>
            <a:r>
              <a:rPr lang="en-US" sz="3200" dirty="0">
                <a:latin typeface="Century Gothic" panose="020B0502020202020204" pitchFamily="34" charset="0"/>
              </a:rPr>
              <a:t> </a:t>
            </a:r>
            <a:r>
              <a:rPr lang="en-US" sz="3200" dirty="0" err="1">
                <a:latin typeface="Century Gothic" panose="020B0502020202020204" pitchFamily="34" charset="0"/>
              </a:rPr>
              <a:t>natatag</a:t>
            </a:r>
            <a:r>
              <a:rPr lang="en-US" sz="3200" dirty="0">
                <a:latin typeface="Century Gothic" panose="020B0502020202020204" pitchFamily="34" charset="0"/>
              </a:rPr>
              <a:t> </a:t>
            </a:r>
            <a:r>
              <a:rPr lang="en-US" sz="3200" dirty="0" err="1">
                <a:latin typeface="Century Gothic" panose="020B0502020202020204" pitchFamily="34" charset="0"/>
              </a:rPr>
              <a:t>na</a:t>
            </a:r>
            <a:r>
              <a:rPr lang="en-US" sz="3200" dirty="0">
                <a:latin typeface="Century Gothic" panose="020B0502020202020204" pitchFamily="34" charset="0"/>
              </a:rPr>
              <a:t> </a:t>
            </a:r>
            <a:r>
              <a:rPr lang="en-US" sz="3200" dirty="0" err="1">
                <a:latin typeface="Century Gothic" panose="020B0502020202020204" pitchFamily="34" charset="0"/>
              </a:rPr>
              <a:t>relehiyon</a:t>
            </a:r>
            <a:r>
              <a:rPr lang="en-US" sz="3200" dirty="0">
                <a:latin typeface="Century Gothic" panose="020B0502020202020204" pitchFamily="34" charset="0"/>
              </a:rPr>
              <a:t> ng </a:t>
            </a:r>
            <a:r>
              <a:rPr lang="en-US" sz="3200" dirty="0" err="1">
                <a:latin typeface="Century Gothic" panose="020B0502020202020204" pitchFamily="34" charset="0"/>
              </a:rPr>
              <a:t>kolonya</a:t>
            </a:r>
            <a:r>
              <a:rPr lang="en-US" sz="3200" dirty="0">
                <a:latin typeface="Century Gothic" panose="020B0502020202020204" pitchFamily="34" charset="0"/>
              </a:rPr>
              <a:t>.</a:t>
            </a:r>
            <a:endParaRPr lang="en-VI" sz="3200" dirty="0">
              <a:latin typeface="Century Gothic" panose="020B0502020202020204" pitchFamily="34" charset="0"/>
            </a:endParaRPr>
          </a:p>
        </p:txBody>
      </p:sp>
    </p:spTree>
    <p:extLst>
      <p:ext uri="{BB962C8B-B14F-4D97-AF65-F5344CB8AC3E}">
        <p14:creationId xmlns:p14="http://schemas.microsoft.com/office/powerpoint/2010/main" val="1952988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3EE6F-9FF3-497A-B4B0-4CDBCDD6F240}"/>
              </a:ext>
            </a:extLst>
          </p:cNvPr>
          <p:cNvSpPr txBox="1"/>
          <p:nvPr/>
        </p:nvSpPr>
        <p:spPr>
          <a:xfrm>
            <a:off x="304893" y="3318570"/>
            <a:ext cx="11601450" cy="3539430"/>
          </a:xfrm>
          <a:prstGeom prst="rect">
            <a:avLst/>
          </a:prstGeom>
          <a:noFill/>
        </p:spPr>
        <p:txBody>
          <a:bodyPr wrap="square" rtlCol="0">
            <a:spAutoFit/>
          </a:bodyPr>
          <a:lstStyle/>
          <a:p>
            <a:r>
              <a:rPr lang="en-US" sz="2800" dirty="0" err="1">
                <a:latin typeface="Century Gothic" panose="020B0502020202020204" pitchFamily="34" charset="0"/>
              </a:rPr>
              <a:t>Alam</a:t>
            </a:r>
            <a:r>
              <a:rPr lang="en-US" sz="2800" dirty="0">
                <a:latin typeface="Century Gothic" panose="020B0502020202020204" pitchFamily="34" charset="0"/>
              </a:rPr>
              <a:t> din </a:t>
            </a:r>
            <a:r>
              <a:rPr lang="en-US" sz="2800" dirty="0" err="1">
                <a:latin typeface="Century Gothic" panose="020B0502020202020204" pitchFamily="34" charset="0"/>
              </a:rPr>
              <a:t>nila</a:t>
            </a:r>
            <a:r>
              <a:rPr lang="en-US" sz="2800" dirty="0">
                <a:latin typeface="Century Gothic" panose="020B0502020202020204" pitchFamily="34" charset="0"/>
              </a:rPr>
              <a:t> ang </a:t>
            </a:r>
            <a:r>
              <a:rPr lang="en-US" sz="2800" dirty="0" err="1">
                <a:latin typeface="Century Gothic" panose="020B0502020202020204" pitchFamily="34" charset="0"/>
              </a:rPr>
              <a:t>tungkol</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b="1" dirty="0">
                <a:latin typeface="Century Gothic" panose="020B0502020202020204" pitchFamily="34" charset="0"/>
              </a:rPr>
              <a:t>Sunday Law </a:t>
            </a:r>
            <a:r>
              <a:rPr lang="en-US" sz="2800" dirty="0">
                <a:latin typeface="Century Gothic" panose="020B0502020202020204" pitchFamily="34" charset="0"/>
              </a:rPr>
              <a:t>o ang </a:t>
            </a:r>
            <a:r>
              <a:rPr lang="en-US" sz="2800" dirty="0" err="1">
                <a:latin typeface="Century Gothic" panose="020B0502020202020204" pitchFamily="34" charset="0"/>
              </a:rPr>
              <a:t>batas</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nag </a:t>
            </a:r>
            <a:r>
              <a:rPr lang="en-US" sz="2800" dirty="0" err="1">
                <a:latin typeface="Century Gothic" panose="020B0502020202020204" pitchFamily="34" charset="0"/>
              </a:rPr>
              <a:t>uutos</a:t>
            </a:r>
            <a:r>
              <a:rPr lang="en-US" sz="2800" dirty="0">
                <a:latin typeface="Century Gothic" panose="020B0502020202020204" pitchFamily="34" charset="0"/>
              </a:rPr>
              <a:t> ng </a:t>
            </a:r>
            <a:r>
              <a:rPr lang="en-US" sz="2800" dirty="0" err="1">
                <a:latin typeface="Century Gothic" panose="020B0502020202020204" pitchFamily="34" charset="0"/>
              </a:rPr>
              <a:t>pagsamba</a:t>
            </a:r>
            <a:r>
              <a:rPr lang="en-US" sz="2800" dirty="0">
                <a:latin typeface="Century Gothic" panose="020B0502020202020204" pitchFamily="34" charset="0"/>
              </a:rPr>
              <a:t> ng </a:t>
            </a:r>
            <a:r>
              <a:rPr lang="en-US" sz="2800" dirty="0" err="1">
                <a:latin typeface="Century Gothic" panose="020B0502020202020204" pitchFamily="34" charset="0"/>
              </a:rPr>
              <a:t>araw</a:t>
            </a:r>
            <a:r>
              <a:rPr lang="en-US" sz="2800" dirty="0">
                <a:latin typeface="Century Gothic" panose="020B0502020202020204" pitchFamily="34" charset="0"/>
              </a:rPr>
              <a:t> ng </a:t>
            </a:r>
            <a:r>
              <a:rPr lang="en-US" sz="2800" dirty="0" err="1">
                <a:latin typeface="Century Gothic" panose="020B0502020202020204" pitchFamily="34" charset="0"/>
              </a:rPr>
              <a:t>Linggo</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ang </a:t>
            </a:r>
            <a:r>
              <a:rPr lang="en-US" sz="2800" dirty="0" err="1">
                <a:latin typeface="Century Gothic" panose="020B0502020202020204" pitchFamily="34" charset="0"/>
              </a:rPr>
              <a:t>mga</a:t>
            </a:r>
            <a:r>
              <a:rPr lang="en-US" sz="2800" dirty="0">
                <a:latin typeface="Century Gothic" panose="020B0502020202020204" pitchFamily="34" charset="0"/>
              </a:rPr>
              <a:t> </a:t>
            </a:r>
            <a:r>
              <a:rPr lang="en-US" sz="2800" dirty="0" err="1">
                <a:latin typeface="Century Gothic" panose="020B0502020202020204" pitchFamily="34" charset="0"/>
              </a:rPr>
              <a:t>hindi</a:t>
            </a:r>
            <a:r>
              <a:rPr lang="en-US" sz="2800" dirty="0">
                <a:latin typeface="Century Gothic" panose="020B0502020202020204" pitchFamily="34" charset="0"/>
              </a:rPr>
              <a:t> </a:t>
            </a:r>
            <a:r>
              <a:rPr lang="en-US" sz="2800" dirty="0" err="1">
                <a:latin typeface="Century Gothic" panose="020B0502020202020204" pitchFamily="34" charset="0"/>
              </a:rPr>
              <a:t>sumusonod</a:t>
            </a:r>
            <a:r>
              <a:rPr lang="en-US" sz="2800" dirty="0">
                <a:latin typeface="Century Gothic" panose="020B0502020202020204" pitchFamily="34" charset="0"/>
              </a:rPr>
              <a:t> ay </a:t>
            </a:r>
            <a:r>
              <a:rPr lang="en-US" sz="2800" dirty="0" err="1">
                <a:latin typeface="Century Gothic" panose="020B0502020202020204" pitchFamily="34" charset="0"/>
              </a:rPr>
              <a:t>pinaparusahan</a:t>
            </a:r>
            <a:r>
              <a:rPr lang="en-US" sz="2800" dirty="0">
                <a:latin typeface="Century Gothic" panose="020B0502020202020204" pitchFamily="34" charset="0"/>
              </a:rPr>
              <a:t> ng </a:t>
            </a:r>
            <a:r>
              <a:rPr lang="en-US" sz="2800" dirty="0" err="1">
                <a:latin typeface="Century Gothic" panose="020B0502020202020204" pitchFamily="34" charset="0"/>
              </a:rPr>
              <a:t>malaking</a:t>
            </a:r>
            <a:r>
              <a:rPr lang="en-US" sz="2800" dirty="0">
                <a:latin typeface="Century Gothic" panose="020B0502020202020204" pitchFamily="34" charset="0"/>
              </a:rPr>
              <a:t> </a:t>
            </a:r>
            <a:r>
              <a:rPr lang="en-US" sz="2800" dirty="0" err="1">
                <a:latin typeface="Century Gothic" panose="020B0502020202020204" pitchFamily="34" charset="0"/>
              </a:rPr>
              <a:t>multa</a:t>
            </a:r>
            <a:r>
              <a:rPr lang="en-US" sz="2800" dirty="0">
                <a:latin typeface="Century Gothic" panose="020B0502020202020204" pitchFamily="34" charset="0"/>
              </a:rPr>
              <a:t>, ng palo, </a:t>
            </a:r>
            <a:r>
              <a:rPr lang="en-US" sz="2800" dirty="0" err="1">
                <a:latin typeface="Century Gothic" panose="020B0502020202020204" pitchFamily="34" charset="0"/>
              </a:rPr>
              <a:t>pagkakulong</a:t>
            </a:r>
            <a:r>
              <a:rPr lang="en-US" sz="2800" dirty="0">
                <a:latin typeface="Century Gothic" panose="020B0502020202020204" pitchFamily="34" charset="0"/>
              </a:rPr>
              <a:t> o </a:t>
            </a:r>
            <a:r>
              <a:rPr lang="en-US" sz="2800" dirty="0" err="1">
                <a:latin typeface="Century Gothic" panose="020B0502020202020204" pitchFamily="34" charset="0"/>
              </a:rPr>
              <a:t>maging</a:t>
            </a:r>
            <a:r>
              <a:rPr lang="en-US" sz="2800" dirty="0">
                <a:latin typeface="Century Gothic" panose="020B0502020202020204" pitchFamily="34" charset="0"/>
              </a:rPr>
              <a:t> </a:t>
            </a:r>
            <a:r>
              <a:rPr lang="en-US" sz="2800" dirty="0" err="1">
                <a:latin typeface="Century Gothic" panose="020B0502020202020204" pitchFamily="34" charset="0"/>
              </a:rPr>
              <a:t>kamatayan</a:t>
            </a:r>
            <a:r>
              <a:rPr lang="en-US" sz="2800" dirty="0">
                <a:latin typeface="Century Gothic" panose="020B0502020202020204" pitchFamily="34" charset="0"/>
              </a:rPr>
              <a:t>. </a:t>
            </a:r>
            <a:r>
              <a:rPr lang="en-US" sz="2800" dirty="0" err="1">
                <a:latin typeface="Century Gothic" panose="020B0502020202020204" pitchFamily="34" charset="0"/>
              </a:rPr>
              <a:t>Alam</a:t>
            </a:r>
            <a:r>
              <a:rPr lang="en-US" sz="2800" dirty="0">
                <a:latin typeface="Century Gothic" panose="020B0502020202020204" pitchFamily="34" charset="0"/>
              </a:rPr>
              <a:t> </a:t>
            </a:r>
            <a:r>
              <a:rPr lang="en-US" sz="2800" dirty="0" err="1">
                <a:latin typeface="Century Gothic" panose="020B0502020202020204" pitchFamily="34" charset="0"/>
              </a:rPr>
              <a:t>nila</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ang </a:t>
            </a:r>
            <a:r>
              <a:rPr lang="en-US" sz="2800" dirty="0" err="1">
                <a:latin typeface="Century Gothic" panose="020B0502020202020204" pitchFamily="34" charset="0"/>
              </a:rPr>
              <a:t>mga</a:t>
            </a:r>
            <a:r>
              <a:rPr lang="en-US" sz="2800" dirty="0">
                <a:latin typeface="Century Gothic" panose="020B0502020202020204" pitchFamily="34" charset="0"/>
              </a:rPr>
              <a:t> </a:t>
            </a:r>
            <a:r>
              <a:rPr lang="en-US" sz="2800" dirty="0" err="1">
                <a:latin typeface="Century Gothic" panose="020B0502020202020204" pitchFamily="34" charset="0"/>
              </a:rPr>
              <a:t>myembro</a:t>
            </a:r>
            <a:r>
              <a:rPr lang="en-US" sz="2800" dirty="0">
                <a:latin typeface="Century Gothic" panose="020B0502020202020204" pitchFamily="34" charset="0"/>
              </a:rPr>
              <a:t> </a:t>
            </a:r>
            <a:r>
              <a:rPr lang="en-US" sz="2800" dirty="0" err="1">
                <a:latin typeface="Century Gothic" panose="020B0502020202020204" pitchFamily="34" charset="0"/>
              </a:rPr>
              <a:t>lamang</a:t>
            </a:r>
            <a:r>
              <a:rPr lang="en-US" sz="2800" dirty="0">
                <a:latin typeface="Century Gothic" panose="020B0502020202020204" pitchFamily="34" charset="0"/>
              </a:rPr>
              <a:t> ng </a:t>
            </a:r>
            <a:r>
              <a:rPr lang="en-US" sz="2800" dirty="0" err="1">
                <a:latin typeface="Century Gothic" panose="020B0502020202020204" pitchFamily="34" charset="0"/>
              </a:rPr>
              <a:t>kanilang</a:t>
            </a:r>
            <a:r>
              <a:rPr lang="en-US" sz="2800" dirty="0">
                <a:latin typeface="Century Gothic" panose="020B0502020202020204" pitchFamily="34" charset="0"/>
              </a:rPr>
              <a:t> </a:t>
            </a:r>
            <a:r>
              <a:rPr lang="en-US" sz="2800" dirty="0" err="1">
                <a:latin typeface="Century Gothic" panose="020B0502020202020204" pitchFamily="34" charset="0"/>
              </a:rPr>
              <a:t>kinikilalang</a:t>
            </a:r>
            <a:r>
              <a:rPr lang="en-US" sz="2800" dirty="0">
                <a:latin typeface="Century Gothic" panose="020B0502020202020204" pitchFamily="34" charset="0"/>
              </a:rPr>
              <a:t> </a:t>
            </a:r>
            <a:r>
              <a:rPr lang="en-US" sz="2800" dirty="0" err="1">
                <a:latin typeface="Century Gothic" panose="020B0502020202020204" pitchFamily="34" charset="0"/>
              </a:rPr>
              <a:t>simbahan</a:t>
            </a:r>
            <a:r>
              <a:rPr lang="en-US" sz="2800" dirty="0">
                <a:latin typeface="Century Gothic" panose="020B0502020202020204" pitchFamily="34" charset="0"/>
              </a:rPr>
              <a:t> ang </a:t>
            </a:r>
            <a:r>
              <a:rPr lang="en-US" sz="2800" dirty="0" err="1">
                <a:latin typeface="Century Gothic" panose="020B0502020202020204" pitchFamily="34" charset="0"/>
              </a:rPr>
              <a:t>pwedeng</a:t>
            </a:r>
            <a:r>
              <a:rPr lang="en-US" sz="2800" dirty="0">
                <a:latin typeface="Century Gothic" panose="020B0502020202020204" pitchFamily="34" charset="0"/>
              </a:rPr>
              <a:t> </a:t>
            </a:r>
            <a:r>
              <a:rPr lang="en-US" sz="2800" dirty="0" err="1">
                <a:latin typeface="Century Gothic" panose="020B0502020202020204" pitchFamily="34" charset="0"/>
              </a:rPr>
              <a:t>magkaroon</a:t>
            </a:r>
            <a:r>
              <a:rPr lang="en-US" sz="2800" dirty="0">
                <a:latin typeface="Century Gothic" panose="020B0502020202020204" pitchFamily="34" charset="0"/>
              </a:rPr>
              <a:t> ng </a:t>
            </a:r>
            <a:r>
              <a:rPr lang="en-US" sz="2800" dirty="0" err="1">
                <a:latin typeface="Century Gothic" panose="020B0502020202020204" pitchFamily="34" charset="0"/>
              </a:rPr>
              <a:t>pwesto</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pamumuno</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pamahalaan</a:t>
            </a:r>
            <a:r>
              <a:rPr lang="en-US" sz="2800" dirty="0">
                <a:latin typeface="Century Gothic" panose="020B0502020202020204" pitchFamily="34" charset="0"/>
              </a:rPr>
              <a:t>. </a:t>
            </a:r>
            <a:r>
              <a:rPr lang="en-US" sz="2800" dirty="0" err="1">
                <a:latin typeface="Century Gothic" panose="020B0502020202020204" pitchFamily="34" charset="0"/>
              </a:rPr>
              <a:t>Alam</a:t>
            </a:r>
            <a:r>
              <a:rPr lang="en-US" sz="2800" dirty="0">
                <a:latin typeface="Century Gothic" panose="020B0502020202020204" pitchFamily="34" charset="0"/>
              </a:rPr>
              <a:t> </a:t>
            </a:r>
            <a:r>
              <a:rPr lang="en-US" sz="2800" dirty="0" err="1">
                <a:latin typeface="Century Gothic" panose="020B0502020202020204" pitchFamily="34" charset="0"/>
              </a:rPr>
              <a:t>nila</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ang </a:t>
            </a:r>
            <a:r>
              <a:rPr lang="en-US" sz="2800" dirty="0" err="1">
                <a:latin typeface="Century Gothic" panose="020B0502020202020204" pitchFamily="34" charset="0"/>
              </a:rPr>
              <a:t>kanilang</a:t>
            </a:r>
            <a:r>
              <a:rPr lang="en-US" sz="2800" dirty="0">
                <a:latin typeface="Century Gothic" panose="020B0502020202020204" pitchFamily="34" charset="0"/>
              </a:rPr>
              <a:t> </a:t>
            </a:r>
            <a:r>
              <a:rPr lang="en-US" sz="2800" dirty="0" err="1">
                <a:latin typeface="Century Gothic" panose="020B0502020202020204" pitchFamily="34" charset="0"/>
              </a:rPr>
              <a:t>mga</a:t>
            </a:r>
            <a:r>
              <a:rPr lang="en-US" sz="2800" dirty="0">
                <a:latin typeface="Century Gothic" panose="020B0502020202020204" pitchFamily="34" charset="0"/>
              </a:rPr>
              <a:t> </a:t>
            </a:r>
            <a:r>
              <a:rPr lang="en-US" sz="2800" dirty="0" err="1">
                <a:latin typeface="Century Gothic" panose="020B0502020202020204" pitchFamily="34" charset="0"/>
              </a:rPr>
              <a:t>buwis</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ibinabayad</a:t>
            </a:r>
            <a:r>
              <a:rPr lang="en-US" sz="2800" dirty="0">
                <a:latin typeface="Century Gothic" panose="020B0502020202020204" pitchFamily="34" charset="0"/>
              </a:rPr>
              <a:t> ay </a:t>
            </a:r>
            <a:r>
              <a:rPr lang="en-US" sz="2800" dirty="0" err="1">
                <a:latin typeface="Century Gothic" panose="020B0502020202020204" pitchFamily="34" charset="0"/>
              </a:rPr>
              <a:t>ginamit</a:t>
            </a:r>
            <a:r>
              <a:rPr lang="en-US" sz="2800" dirty="0">
                <a:latin typeface="Century Gothic" panose="020B0502020202020204" pitchFamily="34" charset="0"/>
              </a:rPr>
              <a:t> </a:t>
            </a:r>
            <a:r>
              <a:rPr lang="en-US" sz="2800" dirty="0" err="1">
                <a:latin typeface="Century Gothic" panose="020B0502020202020204" pitchFamily="34" charset="0"/>
              </a:rPr>
              <a:t>nila</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pambayad</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mga</a:t>
            </a:r>
            <a:r>
              <a:rPr lang="en-US" sz="2800" dirty="0">
                <a:latin typeface="Century Gothic" panose="020B0502020202020204" pitchFamily="34" charset="0"/>
              </a:rPr>
              <a:t> pastor ng </a:t>
            </a:r>
            <a:r>
              <a:rPr lang="en-US" sz="2800" dirty="0" err="1">
                <a:latin typeface="Century Gothic" panose="020B0502020202020204" pitchFamily="34" charset="0"/>
              </a:rPr>
              <a:t>simbahan</a:t>
            </a:r>
            <a:r>
              <a:rPr lang="en-US" sz="2800" dirty="0">
                <a:latin typeface="Century Gothic" panose="020B0502020202020204" pitchFamily="34" charset="0"/>
              </a:rPr>
              <a:t>.</a:t>
            </a:r>
            <a:endParaRPr lang="en-VI" sz="2800" dirty="0">
              <a:latin typeface="Century Gothic" panose="020B0502020202020204" pitchFamily="34" charset="0"/>
            </a:endParaRPr>
          </a:p>
        </p:txBody>
      </p:sp>
      <p:pic>
        <p:nvPicPr>
          <p:cNvPr id="4" name="Picture 3">
            <a:extLst>
              <a:ext uri="{FF2B5EF4-FFF2-40B4-BE49-F238E27FC236}">
                <a16:creationId xmlns:a16="http://schemas.microsoft.com/office/drawing/2014/main" id="{CD327B01-7F8A-4CEB-A07C-88AAF92EC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7168" y="470595"/>
            <a:ext cx="4886232" cy="2847975"/>
          </a:xfrm>
          <a:prstGeom prst="rect">
            <a:avLst/>
          </a:prstGeom>
        </p:spPr>
      </p:pic>
    </p:spTree>
    <p:extLst>
      <p:ext uri="{BB962C8B-B14F-4D97-AF65-F5344CB8AC3E}">
        <p14:creationId xmlns:p14="http://schemas.microsoft.com/office/powerpoint/2010/main" val="1482113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E60F9B-6F66-4C81-A378-A36915B54020}"/>
              </a:ext>
            </a:extLst>
          </p:cNvPr>
          <p:cNvSpPr txBox="1"/>
          <p:nvPr/>
        </p:nvSpPr>
        <p:spPr>
          <a:xfrm>
            <a:off x="6372225" y="397476"/>
            <a:ext cx="5934075" cy="5016758"/>
          </a:xfrm>
          <a:prstGeom prst="rect">
            <a:avLst/>
          </a:prstGeom>
          <a:noFill/>
        </p:spPr>
        <p:txBody>
          <a:bodyPr wrap="square" rtlCol="0">
            <a:spAutoFit/>
          </a:bodyPr>
          <a:lstStyle/>
          <a:p>
            <a:r>
              <a:rPr lang="en-US" sz="3200" dirty="0">
                <a:latin typeface="Century Gothic" panose="020B0502020202020204" pitchFamily="34" charset="0"/>
              </a:rPr>
              <a:t>At </a:t>
            </a:r>
            <a:r>
              <a:rPr lang="en-US" sz="3200" dirty="0" err="1">
                <a:latin typeface="Century Gothic" panose="020B0502020202020204" pitchFamily="34" charset="0"/>
              </a:rPr>
              <a:t>alam</a:t>
            </a:r>
            <a:r>
              <a:rPr lang="en-US" sz="3200" dirty="0">
                <a:latin typeface="Century Gothic" panose="020B0502020202020204" pitchFamily="34" charset="0"/>
              </a:rPr>
              <a:t> din ng </a:t>
            </a:r>
            <a:r>
              <a:rPr lang="en-US" sz="3200" dirty="0" err="1">
                <a:latin typeface="Century Gothic" panose="020B0502020202020204" pitchFamily="34" charset="0"/>
              </a:rPr>
              <a:t>mga</a:t>
            </a:r>
            <a:r>
              <a:rPr lang="en-US" sz="3200" dirty="0">
                <a:latin typeface="Century Gothic" panose="020B0502020202020204" pitchFamily="34" charset="0"/>
              </a:rPr>
              <a:t> </a:t>
            </a:r>
            <a:r>
              <a:rPr lang="en-US" sz="3200" dirty="0" err="1">
                <a:latin typeface="Century Gothic" panose="020B0502020202020204" pitchFamily="34" charset="0"/>
              </a:rPr>
              <a:t>tinatawag</a:t>
            </a:r>
            <a:r>
              <a:rPr lang="en-US" sz="3200" dirty="0">
                <a:latin typeface="Century Gothic" panose="020B0502020202020204" pitchFamily="34" charset="0"/>
              </a:rPr>
              <a:t> </a:t>
            </a:r>
            <a:r>
              <a:rPr lang="en-US" sz="3200" dirty="0" err="1">
                <a:latin typeface="Century Gothic" panose="020B0502020202020204" pitchFamily="34" charset="0"/>
              </a:rPr>
              <a:t>na</a:t>
            </a:r>
            <a:r>
              <a:rPr lang="en-US" sz="3200" dirty="0">
                <a:latin typeface="Century Gothic" panose="020B0502020202020204" pitchFamily="34" charset="0"/>
              </a:rPr>
              <a:t> ama o </a:t>
            </a:r>
            <a:r>
              <a:rPr lang="en-US" sz="3200" dirty="0" err="1">
                <a:latin typeface="Century Gothic" panose="020B0502020202020204" pitchFamily="34" charset="0"/>
              </a:rPr>
              <a:t>sumulat</a:t>
            </a:r>
            <a:r>
              <a:rPr lang="en-US" sz="3200" dirty="0">
                <a:latin typeface="Century Gothic" panose="020B0502020202020204" pitchFamily="34" charset="0"/>
              </a:rPr>
              <a:t> ng </a:t>
            </a:r>
            <a:r>
              <a:rPr lang="en-US" sz="3200" dirty="0" err="1">
                <a:latin typeface="Century Gothic" panose="020B0502020202020204" pitchFamily="34" charset="0"/>
              </a:rPr>
              <a:t>saligang</a:t>
            </a:r>
            <a:r>
              <a:rPr lang="en-US" sz="3200" dirty="0">
                <a:latin typeface="Century Gothic" panose="020B0502020202020204" pitchFamily="34" charset="0"/>
              </a:rPr>
              <a:t> </a:t>
            </a:r>
            <a:r>
              <a:rPr lang="en-US" sz="3200" dirty="0" err="1">
                <a:latin typeface="Century Gothic" panose="020B0502020202020204" pitchFamily="34" charset="0"/>
              </a:rPr>
              <a:t>batas</a:t>
            </a:r>
            <a:r>
              <a:rPr lang="en-US" sz="3200" dirty="0">
                <a:latin typeface="Century Gothic" panose="020B0502020202020204" pitchFamily="34" charset="0"/>
              </a:rPr>
              <a:t> ng America ang </a:t>
            </a:r>
            <a:r>
              <a:rPr lang="en-US" sz="3200" dirty="0" err="1">
                <a:latin typeface="Century Gothic" panose="020B0502020202020204" pitchFamily="34" charset="0"/>
              </a:rPr>
              <a:t>kanilang</a:t>
            </a:r>
            <a:r>
              <a:rPr lang="en-US" sz="3200" dirty="0">
                <a:latin typeface="Century Gothic" panose="020B0502020202020204" pitchFamily="34" charset="0"/>
              </a:rPr>
              <a:t> </a:t>
            </a:r>
            <a:r>
              <a:rPr lang="en-US" sz="3200" dirty="0" err="1">
                <a:latin typeface="Century Gothic" panose="020B0502020202020204" pitchFamily="34" charset="0"/>
              </a:rPr>
              <a:t>mga</a:t>
            </a:r>
            <a:r>
              <a:rPr lang="en-US" sz="3200" dirty="0">
                <a:latin typeface="Century Gothic" panose="020B0502020202020204" pitchFamily="34" charset="0"/>
              </a:rPr>
              <a:t> </a:t>
            </a:r>
            <a:r>
              <a:rPr lang="en-US" sz="3200" dirty="0" err="1">
                <a:latin typeface="Century Gothic" panose="020B0502020202020204" pitchFamily="34" charset="0"/>
              </a:rPr>
              <a:t>Bibliya</a:t>
            </a:r>
            <a:r>
              <a:rPr lang="en-US" sz="3200" dirty="0">
                <a:latin typeface="Century Gothic" panose="020B0502020202020204" pitchFamily="34" charset="0"/>
              </a:rPr>
              <a:t>. </a:t>
            </a:r>
            <a:r>
              <a:rPr lang="en-US" sz="3200" dirty="0" err="1">
                <a:latin typeface="Century Gothic" panose="020B0502020202020204" pitchFamily="34" charset="0"/>
              </a:rPr>
              <a:t>Alam</a:t>
            </a:r>
            <a:r>
              <a:rPr lang="en-US" sz="3200" dirty="0">
                <a:latin typeface="Century Gothic" panose="020B0502020202020204" pitchFamily="34" charset="0"/>
              </a:rPr>
              <a:t> </a:t>
            </a:r>
            <a:r>
              <a:rPr lang="en-US" sz="3200" dirty="0" err="1">
                <a:latin typeface="Century Gothic" panose="020B0502020202020204" pitchFamily="34" charset="0"/>
              </a:rPr>
              <a:t>nila</a:t>
            </a:r>
            <a:r>
              <a:rPr lang="en-US" sz="3200" dirty="0">
                <a:latin typeface="Century Gothic" panose="020B0502020202020204" pitchFamily="34" charset="0"/>
              </a:rPr>
              <a:t> ang </a:t>
            </a:r>
            <a:r>
              <a:rPr lang="en-US" sz="3200" b="1" dirty="0" err="1">
                <a:latin typeface="Century Gothic" panose="020B0502020202020204" pitchFamily="34" charset="0"/>
              </a:rPr>
              <a:t>maling</a:t>
            </a:r>
            <a:r>
              <a:rPr lang="en-US" sz="3200" b="1" dirty="0">
                <a:latin typeface="Century Gothic" panose="020B0502020202020204" pitchFamily="34" charset="0"/>
              </a:rPr>
              <a:t> </a:t>
            </a:r>
            <a:r>
              <a:rPr lang="en-US" sz="3200" b="1" dirty="0" err="1">
                <a:latin typeface="Century Gothic" panose="020B0502020202020204" pitchFamily="34" charset="0"/>
              </a:rPr>
              <a:t>paraan</a:t>
            </a:r>
            <a:r>
              <a:rPr lang="en-US" sz="3200" b="1" dirty="0">
                <a:latin typeface="Century Gothic" panose="020B0502020202020204" pitchFamily="34" charset="0"/>
              </a:rPr>
              <a:t> ng </a:t>
            </a:r>
            <a:r>
              <a:rPr lang="en-US" sz="3200" b="1" dirty="0" err="1">
                <a:latin typeface="Century Gothic" panose="020B0502020202020204" pitchFamily="34" charset="0"/>
              </a:rPr>
              <a:t>paglilitis</a:t>
            </a:r>
            <a:r>
              <a:rPr lang="en-US" sz="3200" b="1" dirty="0">
                <a:latin typeface="Century Gothic" panose="020B0502020202020204" pitchFamily="34" charset="0"/>
              </a:rPr>
              <a:t> </a:t>
            </a:r>
            <a:r>
              <a:rPr lang="en-US" sz="3200" b="1" dirty="0" err="1">
                <a:latin typeface="Century Gothic" panose="020B0502020202020204" pitchFamily="34" charset="0"/>
              </a:rPr>
              <a:t>sa</a:t>
            </a:r>
            <a:r>
              <a:rPr lang="en-US" sz="3200" b="1" dirty="0">
                <a:latin typeface="Century Gothic" panose="020B0502020202020204" pitchFamily="34" charset="0"/>
              </a:rPr>
              <a:t> </a:t>
            </a:r>
            <a:r>
              <a:rPr lang="en-US" sz="3200" b="1" dirty="0" err="1">
                <a:latin typeface="Century Gothic" panose="020B0502020202020204" pitchFamily="34" charset="0"/>
              </a:rPr>
              <a:t>ating</a:t>
            </a:r>
            <a:r>
              <a:rPr lang="en-US" sz="3200" b="1" dirty="0">
                <a:latin typeface="Century Gothic" panose="020B0502020202020204" pitchFamily="34" charset="0"/>
              </a:rPr>
              <a:t> </a:t>
            </a:r>
            <a:r>
              <a:rPr lang="en-US" sz="3200" b="1" dirty="0" err="1">
                <a:latin typeface="Century Gothic" panose="020B0502020202020204" pitchFamily="34" charset="0"/>
              </a:rPr>
              <a:t>Panginoong</a:t>
            </a:r>
            <a:r>
              <a:rPr lang="en-US" sz="3200" b="1" dirty="0">
                <a:latin typeface="Century Gothic" panose="020B0502020202020204" pitchFamily="34" charset="0"/>
              </a:rPr>
              <a:t> </a:t>
            </a:r>
            <a:r>
              <a:rPr lang="en-US" sz="3200" b="1" dirty="0" err="1">
                <a:latin typeface="Century Gothic" panose="020B0502020202020204" pitchFamily="34" charset="0"/>
              </a:rPr>
              <a:t>Hesus</a:t>
            </a:r>
            <a:r>
              <a:rPr lang="en-US" sz="3200" dirty="0">
                <a:latin typeface="Century Gothic" panose="020B0502020202020204" pitchFamily="34" charset="0"/>
              </a:rPr>
              <a:t>, at ang </a:t>
            </a:r>
            <a:r>
              <a:rPr lang="en-US" sz="3200" dirty="0" err="1">
                <a:latin typeface="Century Gothic" panose="020B0502020202020204" pitchFamily="34" charset="0"/>
              </a:rPr>
              <a:t>pag</a:t>
            </a:r>
            <a:r>
              <a:rPr lang="en-US" sz="3200" dirty="0">
                <a:latin typeface="Century Gothic" panose="020B0502020202020204" pitchFamily="34" charset="0"/>
              </a:rPr>
              <a:t> </a:t>
            </a:r>
            <a:r>
              <a:rPr lang="en-US" sz="3200" dirty="0" err="1">
                <a:latin typeface="Century Gothic" panose="020B0502020202020204" pitchFamily="34" charset="0"/>
              </a:rPr>
              <a:t>uusig</a:t>
            </a:r>
            <a:r>
              <a:rPr lang="en-US" sz="3200" dirty="0">
                <a:latin typeface="Century Gothic" panose="020B0502020202020204" pitchFamily="34" charset="0"/>
              </a:rPr>
              <a:t> </a:t>
            </a:r>
            <a:r>
              <a:rPr lang="en-US" sz="3200" dirty="0" err="1">
                <a:latin typeface="Century Gothic" panose="020B0502020202020204" pitchFamily="34" charset="0"/>
              </a:rPr>
              <a:t>na</a:t>
            </a:r>
            <a:r>
              <a:rPr lang="en-US" sz="3200" dirty="0">
                <a:latin typeface="Century Gothic" panose="020B0502020202020204" pitchFamily="34" charset="0"/>
              </a:rPr>
              <a:t> </a:t>
            </a:r>
            <a:r>
              <a:rPr lang="en-US" sz="3200" dirty="0" err="1">
                <a:latin typeface="Century Gothic" panose="020B0502020202020204" pitchFamily="34" charset="0"/>
              </a:rPr>
              <a:t>sinapit</a:t>
            </a:r>
            <a:r>
              <a:rPr lang="en-US" sz="3200" dirty="0">
                <a:latin typeface="Century Gothic" panose="020B0502020202020204" pitchFamily="34" charset="0"/>
              </a:rPr>
              <a:t> ng </a:t>
            </a:r>
            <a:r>
              <a:rPr lang="en-US" sz="3200" dirty="0" err="1">
                <a:latin typeface="Century Gothic" panose="020B0502020202020204" pitchFamily="34" charset="0"/>
              </a:rPr>
              <a:t>mga</a:t>
            </a:r>
            <a:r>
              <a:rPr lang="en-US" sz="3200" dirty="0">
                <a:latin typeface="Century Gothic" panose="020B0502020202020204" pitchFamily="34" charset="0"/>
              </a:rPr>
              <a:t> </a:t>
            </a:r>
            <a:r>
              <a:rPr lang="en-US" sz="3200" dirty="0" err="1">
                <a:latin typeface="Century Gothic" panose="020B0502020202020204" pitchFamily="34" charset="0"/>
              </a:rPr>
              <a:t>apostol</a:t>
            </a:r>
            <a:r>
              <a:rPr lang="en-US" sz="3200" dirty="0">
                <a:latin typeface="Century Gothic" panose="020B0502020202020204" pitchFamily="34" charset="0"/>
              </a:rPr>
              <a:t> </a:t>
            </a:r>
            <a:r>
              <a:rPr lang="en-US" sz="3200" dirty="0" err="1">
                <a:latin typeface="Century Gothic" panose="020B0502020202020204" pitchFamily="34" charset="0"/>
              </a:rPr>
              <a:t>sa</a:t>
            </a:r>
            <a:r>
              <a:rPr lang="en-US" sz="3200" dirty="0">
                <a:latin typeface="Century Gothic" panose="020B0502020202020204" pitchFamily="34" charset="0"/>
              </a:rPr>
              <a:t> </a:t>
            </a:r>
            <a:r>
              <a:rPr lang="en-US" sz="3200" dirty="0" err="1">
                <a:latin typeface="Century Gothic" panose="020B0502020202020204" pitchFamily="34" charset="0"/>
              </a:rPr>
              <a:t>kamay</a:t>
            </a:r>
            <a:r>
              <a:rPr lang="en-US" sz="3200" dirty="0">
                <a:latin typeface="Century Gothic" panose="020B0502020202020204" pitchFamily="34" charset="0"/>
              </a:rPr>
              <a:t> ng </a:t>
            </a:r>
            <a:r>
              <a:rPr lang="en-US" sz="3200" dirty="0" err="1">
                <a:latin typeface="Century Gothic" panose="020B0502020202020204" pitchFamily="34" charset="0"/>
              </a:rPr>
              <a:t>mga</a:t>
            </a:r>
            <a:r>
              <a:rPr lang="en-US" sz="3200" dirty="0">
                <a:latin typeface="Century Gothic" panose="020B0502020202020204" pitchFamily="34" charset="0"/>
              </a:rPr>
              <a:t> Romano.</a:t>
            </a:r>
            <a:endParaRPr lang="en-VI" sz="3200" dirty="0">
              <a:latin typeface="Century Gothic" panose="020B0502020202020204" pitchFamily="34" charset="0"/>
            </a:endParaRPr>
          </a:p>
        </p:txBody>
      </p:sp>
      <p:pic>
        <p:nvPicPr>
          <p:cNvPr id="4" name="Picture 3">
            <a:extLst>
              <a:ext uri="{FF2B5EF4-FFF2-40B4-BE49-F238E27FC236}">
                <a16:creationId xmlns:a16="http://schemas.microsoft.com/office/drawing/2014/main" id="{066DE6AE-8F12-4A2A-BC3E-9F0435B73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37" y="688975"/>
            <a:ext cx="5922963" cy="4433761"/>
          </a:xfrm>
          <a:prstGeom prst="rect">
            <a:avLst/>
          </a:prstGeom>
        </p:spPr>
      </p:pic>
    </p:spTree>
    <p:extLst>
      <p:ext uri="{BB962C8B-B14F-4D97-AF65-F5344CB8AC3E}">
        <p14:creationId xmlns:p14="http://schemas.microsoft.com/office/powerpoint/2010/main" val="3704619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ABFC80-60A5-4102-A16C-3431D0904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3218" y="1606926"/>
            <a:ext cx="6012107" cy="4679573"/>
          </a:xfrm>
          <a:prstGeom prst="rect">
            <a:avLst/>
          </a:prstGeom>
        </p:spPr>
      </p:pic>
      <p:sp>
        <p:nvSpPr>
          <p:cNvPr id="2" name="TextBox 1">
            <a:extLst>
              <a:ext uri="{FF2B5EF4-FFF2-40B4-BE49-F238E27FC236}">
                <a16:creationId xmlns:a16="http://schemas.microsoft.com/office/drawing/2014/main" id="{27F5758E-93C0-4CC9-99C8-BAA9AB3BE73D}"/>
              </a:ext>
            </a:extLst>
          </p:cNvPr>
          <p:cNvSpPr txBox="1"/>
          <p:nvPr/>
        </p:nvSpPr>
        <p:spPr>
          <a:xfrm>
            <a:off x="647700" y="161925"/>
            <a:ext cx="8239125" cy="1077218"/>
          </a:xfrm>
          <a:prstGeom prst="rect">
            <a:avLst/>
          </a:prstGeom>
          <a:noFill/>
        </p:spPr>
        <p:txBody>
          <a:bodyPr wrap="square" rtlCol="0">
            <a:spAutoFit/>
          </a:bodyPr>
          <a:lstStyle/>
          <a:p>
            <a:r>
              <a:rPr lang="en-US" sz="3200" b="1" dirty="0" err="1">
                <a:solidFill>
                  <a:schemeClr val="accent1">
                    <a:lumMod val="50000"/>
                  </a:schemeClr>
                </a:solidFill>
                <a:latin typeface="Elephant" panose="02020904090505020303" pitchFamily="18" charset="0"/>
              </a:rPr>
              <a:t>Mga</a:t>
            </a:r>
            <a:r>
              <a:rPr lang="en-US" sz="3200" b="1" dirty="0">
                <a:solidFill>
                  <a:schemeClr val="accent1">
                    <a:lumMod val="50000"/>
                  </a:schemeClr>
                </a:solidFill>
                <a:latin typeface="Elephant" panose="02020904090505020303" pitchFamily="18" charset="0"/>
              </a:rPr>
              <a:t> </a:t>
            </a:r>
            <a:r>
              <a:rPr lang="en-US" sz="3200" b="1" dirty="0" err="1">
                <a:solidFill>
                  <a:schemeClr val="accent1">
                    <a:lumMod val="50000"/>
                  </a:schemeClr>
                </a:solidFill>
                <a:latin typeface="Elephant" panose="02020904090505020303" pitchFamily="18" charset="0"/>
              </a:rPr>
              <a:t>Dokumento</a:t>
            </a:r>
            <a:r>
              <a:rPr lang="en-US" sz="3200" b="1" dirty="0">
                <a:solidFill>
                  <a:schemeClr val="accent1">
                    <a:lumMod val="50000"/>
                  </a:schemeClr>
                </a:solidFill>
                <a:latin typeface="Elephant" panose="02020904090505020303" pitchFamily="18" charset="0"/>
              </a:rPr>
              <a:t> o </a:t>
            </a:r>
            <a:r>
              <a:rPr lang="en-US" sz="3200" b="1" dirty="0" err="1">
                <a:solidFill>
                  <a:schemeClr val="accent1">
                    <a:lumMod val="50000"/>
                  </a:schemeClr>
                </a:solidFill>
                <a:latin typeface="Elephant" panose="02020904090505020303" pitchFamily="18" charset="0"/>
              </a:rPr>
              <a:t>kasulatan</a:t>
            </a:r>
            <a:r>
              <a:rPr lang="en-US" sz="3200" b="1" dirty="0">
                <a:solidFill>
                  <a:schemeClr val="accent1">
                    <a:lumMod val="50000"/>
                  </a:schemeClr>
                </a:solidFill>
                <a:latin typeface="Elephant" panose="02020904090505020303" pitchFamily="18" charset="0"/>
              </a:rPr>
              <a:t> ng </a:t>
            </a:r>
            <a:r>
              <a:rPr lang="en-US" sz="3200" b="1" dirty="0" err="1">
                <a:solidFill>
                  <a:schemeClr val="accent1">
                    <a:lumMod val="50000"/>
                  </a:schemeClr>
                </a:solidFill>
                <a:latin typeface="Elephant" panose="02020904090505020303" pitchFamily="18" charset="0"/>
              </a:rPr>
              <a:t>Pagtatatag</a:t>
            </a:r>
            <a:r>
              <a:rPr lang="en-US" sz="3200" b="1" dirty="0">
                <a:solidFill>
                  <a:schemeClr val="accent1">
                    <a:lumMod val="50000"/>
                  </a:schemeClr>
                </a:solidFill>
                <a:latin typeface="Elephant" panose="02020904090505020303" pitchFamily="18" charset="0"/>
              </a:rPr>
              <a:t> ng </a:t>
            </a:r>
            <a:r>
              <a:rPr lang="en-US" sz="3200" b="1" dirty="0" err="1">
                <a:solidFill>
                  <a:schemeClr val="accent1">
                    <a:lumMod val="50000"/>
                  </a:schemeClr>
                </a:solidFill>
                <a:latin typeface="Elephant" panose="02020904090505020303" pitchFamily="18" charset="0"/>
              </a:rPr>
              <a:t>bansang</a:t>
            </a:r>
            <a:r>
              <a:rPr lang="en-US" sz="3200" b="1" dirty="0">
                <a:solidFill>
                  <a:schemeClr val="accent1">
                    <a:lumMod val="50000"/>
                  </a:schemeClr>
                </a:solidFill>
                <a:latin typeface="Elephant" panose="02020904090505020303" pitchFamily="18" charset="0"/>
              </a:rPr>
              <a:t> </a:t>
            </a:r>
            <a:r>
              <a:rPr lang="en-US" sz="3200" b="1" dirty="0" err="1">
                <a:solidFill>
                  <a:schemeClr val="accent1">
                    <a:lumMod val="50000"/>
                  </a:schemeClr>
                </a:solidFill>
                <a:latin typeface="Elephant" panose="02020904090505020303" pitchFamily="18" charset="0"/>
              </a:rPr>
              <a:t>Estados</a:t>
            </a:r>
            <a:r>
              <a:rPr lang="en-US" sz="3200" b="1" dirty="0">
                <a:solidFill>
                  <a:schemeClr val="accent1">
                    <a:lumMod val="50000"/>
                  </a:schemeClr>
                </a:solidFill>
                <a:latin typeface="Elephant" panose="02020904090505020303" pitchFamily="18" charset="0"/>
              </a:rPr>
              <a:t> Unidos.</a:t>
            </a:r>
            <a:endParaRPr lang="en-VI" sz="3200" b="1" dirty="0">
              <a:solidFill>
                <a:schemeClr val="accent1">
                  <a:lumMod val="50000"/>
                </a:schemeClr>
              </a:solidFill>
              <a:latin typeface="Elephant" panose="02020904090505020303" pitchFamily="18" charset="0"/>
            </a:endParaRPr>
          </a:p>
        </p:txBody>
      </p:sp>
      <p:sp>
        <p:nvSpPr>
          <p:cNvPr id="3" name="TextBox 2">
            <a:extLst>
              <a:ext uri="{FF2B5EF4-FFF2-40B4-BE49-F238E27FC236}">
                <a16:creationId xmlns:a16="http://schemas.microsoft.com/office/drawing/2014/main" id="{E973FBE2-C767-41CF-AE3A-00C1C1AC72BD}"/>
              </a:ext>
            </a:extLst>
          </p:cNvPr>
          <p:cNvSpPr txBox="1"/>
          <p:nvPr/>
        </p:nvSpPr>
        <p:spPr>
          <a:xfrm>
            <a:off x="714375" y="1510189"/>
            <a:ext cx="6372225" cy="5262979"/>
          </a:xfrm>
          <a:prstGeom prst="rect">
            <a:avLst/>
          </a:prstGeom>
          <a:noFill/>
        </p:spPr>
        <p:txBody>
          <a:bodyPr wrap="square" rtlCol="0">
            <a:spAutoFit/>
          </a:bodyPr>
          <a:lstStyle/>
          <a:p>
            <a:r>
              <a:rPr lang="en-US" sz="2800" dirty="0" err="1">
                <a:latin typeface="Century Gothic" panose="020B0502020202020204" pitchFamily="34" charset="0"/>
              </a:rPr>
              <a:t>Kamanghamanghang</a:t>
            </a:r>
            <a:r>
              <a:rPr lang="en-US" sz="2800" dirty="0">
                <a:latin typeface="Century Gothic" panose="020B0502020202020204" pitchFamily="34" charset="0"/>
              </a:rPr>
              <a:t> </a:t>
            </a:r>
            <a:r>
              <a:rPr lang="en-US" sz="2800" dirty="0" err="1">
                <a:latin typeface="Century Gothic" panose="020B0502020202020204" pitchFamily="34" charset="0"/>
              </a:rPr>
              <a:t>pag</a:t>
            </a:r>
            <a:r>
              <a:rPr lang="en-US" sz="2800" dirty="0">
                <a:latin typeface="Century Gothic" panose="020B0502020202020204" pitchFamily="34" charset="0"/>
              </a:rPr>
              <a:t> </a:t>
            </a:r>
            <a:r>
              <a:rPr lang="en-US" sz="2800" dirty="0" err="1">
                <a:latin typeface="Century Gothic" panose="020B0502020202020204" pitchFamily="34" charset="0"/>
              </a:rPr>
              <a:t>ara</a:t>
            </a:r>
            <a:r>
              <a:rPr lang="en-US" sz="2800" dirty="0" err="1">
                <a:solidFill>
                  <a:schemeClr val="bg1"/>
                </a:solidFill>
                <a:latin typeface="Century Gothic" panose="020B0502020202020204" pitchFamily="34" charset="0"/>
              </a:rPr>
              <a:t>lan</a:t>
            </a:r>
            <a:r>
              <a:rPr lang="en-US" sz="2800" dirty="0">
                <a:latin typeface="Century Gothic" panose="020B0502020202020204" pitchFamily="34" charset="0"/>
              </a:rPr>
              <a:t> ang </a:t>
            </a:r>
            <a:r>
              <a:rPr lang="en-US" sz="2800" dirty="0" err="1">
                <a:latin typeface="Century Gothic" panose="020B0502020202020204" pitchFamily="34" charset="0"/>
              </a:rPr>
              <a:t>mga</a:t>
            </a:r>
            <a:r>
              <a:rPr lang="en-US" sz="2800" dirty="0">
                <a:latin typeface="Century Gothic" panose="020B0502020202020204" pitchFamily="34" charset="0"/>
              </a:rPr>
              <a:t> </a:t>
            </a:r>
            <a:r>
              <a:rPr lang="en-US" sz="2800" dirty="0" err="1">
                <a:latin typeface="Century Gothic" panose="020B0502020202020204" pitchFamily="34" charset="0"/>
              </a:rPr>
              <a:t>kasulatan</a:t>
            </a:r>
            <a:r>
              <a:rPr lang="en-US" sz="2800" dirty="0">
                <a:latin typeface="Century Gothic" panose="020B0502020202020204" pitchFamily="34" charset="0"/>
              </a:rPr>
              <a:t> o </a:t>
            </a:r>
            <a:r>
              <a:rPr lang="en-US" sz="2800" dirty="0" err="1">
                <a:latin typeface="Century Gothic" panose="020B0502020202020204" pitchFamily="34" charset="0"/>
              </a:rPr>
              <a:t>dokume</a:t>
            </a:r>
            <a:r>
              <a:rPr lang="en-US" sz="2800" dirty="0" err="1">
                <a:solidFill>
                  <a:schemeClr val="bg1"/>
                </a:solidFill>
                <a:latin typeface="Century Gothic" panose="020B0502020202020204" pitchFamily="34" charset="0"/>
              </a:rPr>
              <a:t>nto</a:t>
            </a:r>
            <a:r>
              <a:rPr lang="en-US" sz="2800" dirty="0">
                <a:latin typeface="Century Gothic" panose="020B0502020202020204" pitchFamily="34" charset="0"/>
              </a:rPr>
              <a:t> ng </a:t>
            </a:r>
            <a:r>
              <a:rPr lang="en-US" sz="2800" dirty="0" err="1">
                <a:latin typeface="Century Gothic" panose="020B0502020202020204" pitchFamily="34" charset="0"/>
              </a:rPr>
              <a:t>pagkatatag</a:t>
            </a:r>
            <a:r>
              <a:rPr lang="en-US" sz="2800" dirty="0">
                <a:latin typeface="Century Gothic" panose="020B0502020202020204" pitchFamily="34" charset="0"/>
              </a:rPr>
              <a:t> ng </a:t>
            </a:r>
            <a:r>
              <a:rPr lang="en-US" sz="2800" dirty="0" err="1">
                <a:latin typeface="Century Gothic" panose="020B0502020202020204" pitchFamily="34" charset="0"/>
              </a:rPr>
              <a:t>Estaddo</a:t>
            </a:r>
            <a:r>
              <a:rPr lang="en-US" sz="2800" dirty="0">
                <a:latin typeface="Century Gothic" panose="020B0502020202020204" pitchFamily="34" charset="0"/>
              </a:rPr>
              <a:t> Uni</a:t>
            </a:r>
            <a:r>
              <a:rPr lang="en-US" sz="2800" dirty="0">
                <a:solidFill>
                  <a:schemeClr val="bg1"/>
                </a:solidFill>
                <a:latin typeface="Century Gothic" panose="020B0502020202020204" pitchFamily="34" charset="0"/>
              </a:rPr>
              <a:t>dos</a:t>
            </a:r>
            <a:r>
              <a:rPr lang="en-US" sz="2800" dirty="0">
                <a:latin typeface="Century Gothic" panose="020B0502020202020204" pitchFamily="34" charset="0"/>
              </a:rPr>
              <a:t>. </a:t>
            </a:r>
            <a:r>
              <a:rPr lang="en-US" sz="2800" dirty="0" err="1">
                <a:latin typeface="Century Gothic" panose="020B0502020202020204" pitchFamily="34" charset="0"/>
              </a:rPr>
              <a:t>Noong</a:t>
            </a:r>
            <a:r>
              <a:rPr lang="en-US" sz="2800" dirty="0">
                <a:latin typeface="Century Gothic" panose="020B0502020202020204" pitchFamily="34" charset="0"/>
              </a:rPr>
              <a:t> 1776 ay </a:t>
            </a:r>
            <a:r>
              <a:rPr lang="en-US" sz="2800" dirty="0" err="1">
                <a:latin typeface="Century Gothic" panose="020B0502020202020204" pitchFamily="34" charset="0"/>
              </a:rPr>
              <a:t>pinagtibay</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pagdideklara</a:t>
            </a:r>
            <a:r>
              <a:rPr lang="en-US" sz="2800" dirty="0">
                <a:latin typeface="Century Gothic" panose="020B0502020202020204" pitchFamily="34" charset="0"/>
              </a:rPr>
              <a:t> ng Kalayaan o Declaration of Independence,</a:t>
            </a:r>
            <a:r>
              <a:rPr lang="en-US" sz="2800" dirty="0">
                <a:solidFill>
                  <a:schemeClr val="bg1"/>
                </a:solidFill>
                <a:latin typeface="Century Gothic" panose="020B0502020202020204" pitchFamily="34" charset="0"/>
              </a:rPr>
              <a:t> </a:t>
            </a:r>
            <a:r>
              <a:rPr lang="en-US" sz="2800" dirty="0" err="1">
                <a:solidFill>
                  <a:schemeClr val="bg1"/>
                </a:solidFill>
                <a:latin typeface="Century Gothic" panose="020B0502020202020204" pitchFamily="34" charset="0"/>
              </a:rPr>
              <a:t>na</a:t>
            </a:r>
            <a:r>
              <a:rPr lang="en-US" sz="2800" dirty="0">
                <a:latin typeface="Century Gothic" panose="020B0502020202020204" pitchFamily="34" charset="0"/>
              </a:rPr>
              <a:t> ang  </a:t>
            </a:r>
            <a:r>
              <a:rPr lang="en-US" sz="2800" dirty="0" err="1">
                <a:latin typeface="Century Gothic" panose="020B0502020202020204" pitchFamily="34" charset="0"/>
              </a:rPr>
              <a:t>lahat</a:t>
            </a:r>
            <a:r>
              <a:rPr lang="en-US" sz="2800" dirty="0">
                <a:latin typeface="Century Gothic" panose="020B0502020202020204" pitchFamily="34" charset="0"/>
              </a:rPr>
              <a:t> ng </a:t>
            </a:r>
            <a:r>
              <a:rPr lang="en-US" sz="2800" dirty="0" err="1">
                <a:latin typeface="Century Gothic" panose="020B0502020202020204" pitchFamily="34" charset="0"/>
              </a:rPr>
              <a:t>tao</a:t>
            </a:r>
            <a:r>
              <a:rPr lang="en-US" sz="2800" dirty="0">
                <a:latin typeface="Century Gothic" panose="020B0502020202020204" pitchFamily="34" charset="0"/>
              </a:rPr>
              <a:t> ay </a:t>
            </a:r>
            <a:r>
              <a:rPr lang="en-US" sz="2800" dirty="0" err="1">
                <a:latin typeface="Century Gothic" panose="020B0502020202020204" pitchFamily="34" charset="0"/>
              </a:rPr>
              <a:t>nilikhang</a:t>
            </a:r>
            <a:r>
              <a:rPr lang="en-US" sz="2800" dirty="0">
                <a:latin typeface="Century Gothic" panose="020B0502020202020204" pitchFamily="34" charset="0"/>
              </a:rPr>
              <a:t> </a:t>
            </a:r>
            <a:r>
              <a:rPr lang="en-US" sz="2800" dirty="0" err="1">
                <a:latin typeface="Century Gothic" panose="020B0502020202020204" pitchFamily="34" charset="0"/>
              </a:rPr>
              <a:t>pantay</a:t>
            </a:r>
            <a:r>
              <a:rPr lang="en-US" sz="2800" dirty="0">
                <a:latin typeface="Century Gothic" panose="020B0502020202020204" pitchFamily="34" charset="0"/>
              </a:rPr>
              <a:t> </a:t>
            </a:r>
            <a:r>
              <a:rPr lang="en-US" sz="2800" dirty="0" err="1">
                <a:latin typeface="Century Gothic" panose="020B0502020202020204" pitchFamily="34" charset="0"/>
              </a:rPr>
              <a:t>pantay</a:t>
            </a:r>
            <a:r>
              <a:rPr lang="en-US" sz="2800" dirty="0">
                <a:latin typeface="Century Gothic" panose="020B0502020202020204" pitchFamily="34" charset="0"/>
              </a:rPr>
              <a:t>, at may </a:t>
            </a:r>
            <a:r>
              <a:rPr lang="en-US" sz="2800" dirty="0" err="1">
                <a:latin typeface="Century Gothic" panose="020B0502020202020204" pitchFamily="34" charset="0"/>
              </a:rPr>
              <a:t>mga</a:t>
            </a:r>
            <a:r>
              <a:rPr lang="en-US" sz="2800" dirty="0">
                <a:latin typeface="Century Gothic" panose="020B0502020202020204" pitchFamily="34" charset="0"/>
              </a:rPr>
              <a:t> </a:t>
            </a:r>
            <a:r>
              <a:rPr lang="en-US" sz="2800" dirty="0" err="1">
                <a:latin typeface="Century Gothic" panose="020B0502020202020204" pitchFamily="34" charset="0"/>
              </a:rPr>
              <a:t>karapatang</a:t>
            </a:r>
            <a:r>
              <a:rPr lang="en-US" sz="2800" dirty="0">
                <a:latin typeface="Century Gothic" panose="020B0502020202020204" pitchFamily="34" charset="0"/>
              </a:rPr>
              <a:t> </a:t>
            </a:r>
            <a:r>
              <a:rPr lang="en-US" sz="2800" dirty="0" err="1">
                <a:latin typeface="Century Gothic" panose="020B0502020202020204" pitchFamily="34" charset="0"/>
              </a:rPr>
              <a:t>hindi</a:t>
            </a:r>
            <a:r>
              <a:rPr lang="en-US" sz="2800" dirty="0">
                <a:latin typeface="Century Gothic" panose="020B0502020202020204" pitchFamily="34" charset="0"/>
              </a:rPr>
              <a:t> </a:t>
            </a:r>
            <a:r>
              <a:rPr lang="en-US" sz="2800" dirty="0" err="1">
                <a:latin typeface="Century Gothic" panose="020B0502020202020204" pitchFamily="34" charset="0"/>
              </a:rPr>
              <a:t>maaaring</a:t>
            </a:r>
            <a:r>
              <a:rPr lang="en-US" sz="2800" dirty="0">
                <a:latin typeface="Century Gothic" panose="020B0502020202020204" pitchFamily="34" charset="0"/>
              </a:rPr>
              <a:t> </a:t>
            </a:r>
            <a:r>
              <a:rPr lang="en-US" sz="2800" dirty="0" err="1">
                <a:latin typeface="Century Gothic" panose="020B0502020202020204" pitchFamily="34" charset="0"/>
              </a:rPr>
              <a:t>ali</a:t>
            </a:r>
            <a:r>
              <a:rPr lang="en-US" sz="2800" dirty="0" err="1">
                <a:solidFill>
                  <a:schemeClr val="bg1"/>
                </a:solidFill>
                <a:latin typeface="Century Gothic" panose="020B0502020202020204" pitchFamily="34" charset="0"/>
              </a:rPr>
              <a:t>sin</a:t>
            </a:r>
            <a:r>
              <a:rPr lang="en-US" sz="2800" dirty="0">
                <a:solidFill>
                  <a:schemeClr val="bg1"/>
                </a:solidFill>
                <a:latin typeface="Century Gothic" panose="020B0502020202020204" pitchFamily="34" charset="0"/>
              </a:rPr>
              <a:t> </a:t>
            </a:r>
            <a:r>
              <a:rPr lang="en-US" sz="2800" dirty="0" err="1">
                <a:solidFill>
                  <a:schemeClr val="bg1"/>
                </a:solidFill>
                <a:latin typeface="Century Gothic" panose="020B0502020202020204" pitchFamily="34" charset="0"/>
              </a:rPr>
              <a:t>sa</a:t>
            </a:r>
            <a:r>
              <a:rPr lang="en-US" sz="2800" dirty="0">
                <a:solidFill>
                  <a:schemeClr val="bg1"/>
                </a:solidFill>
                <a:latin typeface="Century Gothic" panose="020B0502020202020204" pitchFamily="34" charset="0"/>
              </a:rPr>
              <a:t> </a:t>
            </a:r>
            <a:r>
              <a:rPr lang="en-US" sz="2800" dirty="0" err="1">
                <a:latin typeface="Century Gothic" panose="020B0502020202020204" pitchFamily="34" charset="0"/>
              </a:rPr>
              <a:t>isang</a:t>
            </a:r>
            <a:r>
              <a:rPr lang="en-US" sz="2800" dirty="0">
                <a:latin typeface="Century Gothic" panose="020B0502020202020204" pitchFamily="34" charset="0"/>
              </a:rPr>
              <a:t> </a:t>
            </a:r>
            <a:r>
              <a:rPr lang="en-US" sz="2800" dirty="0" err="1">
                <a:latin typeface="Century Gothic" panose="020B0502020202020204" pitchFamily="34" charset="0"/>
              </a:rPr>
              <a:t>tao</a:t>
            </a:r>
            <a:r>
              <a:rPr lang="en-US" sz="2800" dirty="0">
                <a:latin typeface="Century Gothic" panose="020B0502020202020204" pitchFamily="34" charset="0"/>
              </a:rPr>
              <a:t>, </a:t>
            </a:r>
            <a:r>
              <a:rPr lang="en-US" sz="2800" dirty="0" err="1">
                <a:latin typeface="Century Gothic" panose="020B0502020202020204" pitchFamily="34" charset="0"/>
              </a:rPr>
              <a:t>yun</a:t>
            </a:r>
            <a:r>
              <a:rPr lang="en-US" sz="2800" dirty="0">
                <a:latin typeface="Century Gothic" panose="020B0502020202020204" pitchFamily="34" charset="0"/>
              </a:rPr>
              <a:t> ay ang mabuha</a:t>
            </a:r>
            <a:r>
              <a:rPr lang="en-US" sz="2800" dirty="0">
                <a:solidFill>
                  <a:schemeClr val="bg1"/>
                </a:solidFill>
                <a:latin typeface="Century Gothic" panose="020B0502020202020204" pitchFamily="34" charset="0"/>
              </a:rPr>
              <a:t>y,</a:t>
            </a:r>
            <a:r>
              <a:rPr lang="en-US" sz="2800" dirty="0">
                <a:latin typeface="Century Gothic" panose="020B0502020202020204" pitchFamily="34" charset="0"/>
              </a:rPr>
              <a:t> Kalayaan at </a:t>
            </a:r>
            <a:r>
              <a:rPr lang="en-US" sz="2800" dirty="0" err="1">
                <a:latin typeface="Century Gothic" panose="020B0502020202020204" pitchFamily="34" charset="0"/>
              </a:rPr>
              <a:t>paghahanap</a:t>
            </a:r>
            <a:r>
              <a:rPr lang="en-US" sz="2800" dirty="0">
                <a:latin typeface="Century Gothic" panose="020B0502020202020204" pitchFamily="34" charset="0"/>
              </a:rPr>
              <a:t> ng </a:t>
            </a:r>
            <a:r>
              <a:rPr lang="en-US" sz="2800" dirty="0" err="1">
                <a:latin typeface="Century Gothic" panose="020B0502020202020204" pitchFamily="34" charset="0"/>
              </a:rPr>
              <a:t>kaligayahan</a:t>
            </a:r>
            <a:r>
              <a:rPr lang="en-US" sz="2800" dirty="0">
                <a:latin typeface="Century Gothic" panose="020B0502020202020204" pitchFamily="34" charset="0"/>
              </a:rPr>
              <a:t>.</a:t>
            </a:r>
            <a:endParaRPr lang="en-VI" sz="2800" dirty="0">
              <a:latin typeface="Century Gothic" panose="020B0502020202020204" pitchFamily="34" charset="0"/>
            </a:endParaRPr>
          </a:p>
        </p:txBody>
      </p:sp>
    </p:spTree>
    <p:extLst>
      <p:ext uri="{BB962C8B-B14F-4D97-AF65-F5344CB8AC3E}">
        <p14:creationId xmlns:p14="http://schemas.microsoft.com/office/powerpoint/2010/main" val="9370277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959293-AFF6-45C4-8EBF-D90368D4CEAD}"/>
              </a:ext>
            </a:extLst>
          </p:cNvPr>
          <p:cNvSpPr/>
          <p:nvPr/>
        </p:nvSpPr>
        <p:spPr>
          <a:xfrm>
            <a:off x="0" y="0"/>
            <a:ext cx="6219825"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a:p>
        </p:txBody>
      </p:sp>
      <p:sp>
        <p:nvSpPr>
          <p:cNvPr id="2" name="TextBox 1">
            <a:extLst>
              <a:ext uri="{FF2B5EF4-FFF2-40B4-BE49-F238E27FC236}">
                <a16:creationId xmlns:a16="http://schemas.microsoft.com/office/drawing/2014/main" id="{1414C070-C44B-4707-9F92-3E8EF846CC07}"/>
              </a:ext>
            </a:extLst>
          </p:cNvPr>
          <p:cNvSpPr txBox="1"/>
          <p:nvPr/>
        </p:nvSpPr>
        <p:spPr>
          <a:xfrm>
            <a:off x="385761" y="1166841"/>
            <a:ext cx="5462586" cy="4524315"/>
          </a:xfrm>
          <a:prstGeom prst="rect">
            <a:avLst/>
          </a:prstGeom>
          <a:noFill/>
        </p:spPr>
        <p:txBody>
          <a:bodyPr wrap="square" rtlCol="0">
            <a:spAutoFit/>
          </a:bodyPr>
          <a:lstStyle/>
          <a:p>
            <a:r>
              <a:rPr lang="en-US" sz="3200" dirty="0" err="1">
                <a:solidFill>
                  <a:schemeClr val="bg1"/>
                </a:solidFill>
                <a:latin typeface="Century Gothic" panose="020B0502020202020204" pitchFamily="34" charset="0"/>
              </a:rPr>
              <a:t>Noong</a:t>
            </a:r>
            <a:r>
              <a:rPr lang="en-US" sz="3200" dirty="0">
                <a:solidFill>
                  <a:schemeClr val="bg1"/>
                </a:solidFill>
                <a:latin typeface="Century Gothic" panose="020B0502020202020204" pitchFamily="34" charset="0"/>
              </a:rPr>
              <a:t> 1787 ay </a:t>
            </a:r>
            <a:r>
              <a:rPr lang="en-US" sz="3200" dirty="0" err="1">
                <a:solidFill>
                  <a:schemeClr val="bg1"/>
                </a:solidFill>
                <a:latin typeface="Century Gothic" panose="020B0502020202020204" pitchFamily="34" charset="0"/>
              </a:rPr>
              <a:t>pinagtibay</a:t>
            </a:r>
            <a:r>
              <a:rPr lang="en-US" sz="3200" dirty="0">
                <a:solidFill>
                  <a:schemeClr val="bg1"/>
                </a:solidFill>
                <a:latin typeface="Century Gothic" panose="020B0502020202020204" pitchFamily="34" charset="0"/>
              </a:rPr>
              <a:t> ang </a:t>
            </a:r>
            <a:r>
              <a:rPr lang="en-US" sz="3200" dirty="0" err="1">
                <a:solidFill>
                  <a:schemeClr val="bg1"/>
                </a:solidFill>
                <a:latin typeface="Century Gothic" panose="020B0502020202020204" pitchFamily="34" charset="0"/>
              </a:rPr>
              <a:t>saligang</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batas</a:t>
            </a:r>
            <a:r>
              <a:rPr lang="en-US" sz="3200" dirty="0">
                <a:solidFill>
                  <a:schemeClr val="bg1"/>
                </a:solidFill>
                <a:latin typeface="Century Gothic" panose="020B0502020202020204" pitchFamily="34" charset="0"/>
              </a:rPr>
              <a:t> ng America at </a:t>
            </a:r>
            <a:r>
              <a:rPr lang="en-US" sz="3200" dirty="0" err="1">
                <a:solidFill>
                  <a:schemeClr val="bg1"/>
                </a:solidFill>
                <a:latin typeface="Century Gothic" panose="020B0502020202020204" pitchFamily="34" charset="0"/>
              </a:rPr>
              <a:t>noong</a:t>
            </a:r>
            <a:r>
              <a:rPr lang="en-US" sz="3200" dirty="0">
                <a:solidFill>
                  <a:schemeClr val="bg1"/>
                </a:solidFill>
                <a:latin typeface="Century Gothic" panose="020B0502020202020204" pitchFamily="34" charset="0"/>
              </a:rPr>
              <a:t> 17911 </a:t>
            </a:r>
            <a:r>
              <a:rPr lang="en-US" sz="3200" dirty="0" err="1">
                <a:solidFill>
                  <a:schemeClr val="bg1"/>
                </a:solidFill>
                <a:latin typeface="Century Gothic" panose="020B0502020202020204" pitchFamily="34" charset="0"/>
              </a:rPr>
              <a:t>naman</a:t>
            </a:r>
            <a:r>
              <a:rPr lang="en-US" sz="3200" dirty="0">
                <a:solidFill>
                  <a:schemeClr val="bg1"/>
                </a:solidFill>
                <a:latin typeface="Century Gothic" panose="020B0502020202020204" pitchFamily="34" charset="0"/>
              </a:rPr>
              <a:t> ay ang Bill of rights o </a:t>
            </a:r>
            <a:r>
              <a:rPr lang="en-US" sz="3200" dirty="0" err="1">
                <a:solidFill>
                  <a:schemeClr val="bg1"/>
                </a:solidFill>
                <a:latin typeface="Century Gothic" panose="020B0502020202020204" pitchFamily="34" charset="0"/>
              </a:rPr>
              <a:t>listahan</a:t>
            </a:r>
            <a:r>
              <a:rPr lang="en-US" sz="3200" dirty="0">
                <a:solidFill>
                  <a:schemeClr val="bg1"/>
                </a:solidFill>
                <a:latin typeface="Century Gothic" panose="020B0502020202020204" pitchFamily="34" charset="0"/>
              </a:rPr>
              <a:t> ng </a:t>
            </a:r>
            <a:r>
              <a:rPr lang="en-US" sz="3200" dirty="0" err="1">
                <a:solidFill>
                  <a:schemeClr val="bg1"/>
                </a:solidFill>
                <a:latin typeface="Century Gothic" panose="020B0502020202020204" pitchFamily="34" charset="0"/>
              </a:rPr>
              <a:t>mga</a:t>
            </a:r>
            <a:r>
              <a:rPr lang="en-US" sz="3200" dirty="0">
                <a:solidFill>
                  <a:schemeClr val="bg1"/>
                </a:solidFill>
                <a:latin typeface="Century Gothic" panose="020B0502020202020204" pitchFamily="34" charset="0"/>
              </a:rPr>
              <a:t> Karapatan, ( Ang </a:t>
            </a:r>
            <a:r>
              <a:rPr lang="en-US" sz="3200" dirty="0" err="1">
                <a:solidFill>
                  <a:schemeClr val="bg1"/>
                </a:solidFill>
                <a:latin typeface="Century Gothic" panose="020B0502020202020204" pitchFamily="34" charset="0"/>
              </a:rPr>
              <a:t>sampong</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unang</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susog</a:t>
            </a:r>
            <a:r>
              <a:rPr lang="en-US" sz="3200" dirty="0">
                <a:solidFill>
                  <a:schemeClr val="bg1"/>
                </a:solidFill>
                <a:latin typeface="Century Gothic" panose="020B0502020202020204" pitchFamily="34" charset="0"/>
              </a:rPr>
              <a:t> o amendments </a:t>
            </a:r>
            <a:r>
              <a:rPr lang="en-US" sz="3200" dirty="0" err="1">
                <a:solidFill>
                  <a:schemeClr val="bg1"/>
                </a:solidFill>
                <a:latin typeface="Century Gothic" panose="020B0502020202020204" pitchFamily="34" charset="0"/>
              </a:rPr>
              <a:t>sa</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saligang</a:t>
            </a:r>
            <a:r>
              <a:rPr lang="en-US" sz="3200" dirty="0">
                <a:solidFill>
                  <a:schemeClr val="bg1"/>
                </a:solidFill>
                <a:latin typeface="Century Gothic" panose="020B0502020202020204" pitchFamily="34" charset="0"/>
              </a:rPr>
              <a:t> </a:t>
            </a:r>
            <a:r>
              <a:rPr lang="en-US" sz="3200" dirty="0" err="1">
                <a:solidFill>
                  <a:schemeClr val="bg1"/>
                </a:solidFill>
                <a:latin typeface="Century Gothic" panose="020B0502020202020204" pitchFamily="34" charset="0"/>
              </a:rPr>
              <a:t>batas</a:t>
            </a:r>
            <a:r>
              <a:rPr lang="en-US" sz="3200" dirty="0">
                <a:solidFill>
                  <a:schemeClr val="bg1"/>
                </a:solidFill>
                <a:latin typeface="Century Gothic" panose="020B0502020202020204" pitchFamily="34" charset="0"/>
              </a:rPr>
              <a:t>) ay </a:t>
            </a:r>
            <a:r>
              <a:rPr lang="en-US" sz="3200" dirty="0" err="1">
                <a:solidFill>
                  <a:schemeClr val="bg1"/>
                </a:solidFill>
                <a:latin typeface="Century Gothic" panose="020B0502020202020204" pitchFamily="34" charset="0"/>
              </a:rPr>
              <a:t>napagtibay</a:t>
            </a:r>
            <a:r>
              <a:rPr lang="en-US" sz="3200" dirty="0">
                <a:solidFill>
                  <a:schemeClr val="bg1"/>
                </a:solidFill>
                <a:latin typeface="Century Gothic" panose="020B0502020202020204" pitchFamily="34" charset="0"/>
              </a:rPr>
              <a:t>. </a:t>
            </a:r>
            <a:endParaRPr lang="en-VI" sz="3200" dirty="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2C57941F-EDC5-4C6C-8C66-8C9803CFF9A4}"/>
              </a:ext>
            </a:extLst>
          </p:cNvPr>
          <p:cNvSpPr txBox="1"/>
          <p:nvPr/>
        </p:nvSpPr>
        <p:spPr>
          <a:xfrm>
            <a:off x="6438900" y="920620"/>
            <a:ext cx="5462585" cy="5016758"/>
          </a:xfrm>
          <a:prstGeom prst="rect">
            <a:avLst/>
          </a:prstGeom>
          <a:noFill/>
        </p:spPr>
        <p:txBody>
          <a:bodyPr wrap="square" rtlCol="0">
            <a:spAutoFit/>
          </a:bodyPr>
          <a:lstStyle/>
          <a:p>
            <a:r>
              <a:rPr lang="en-US" sz="3200" dirty="0"/>
              <a:t>Lahat ng </a:t>
            </a:r>
            <a:r>
              <a:rPr lang="en-US" sz="3200" dirty="0" err="1"/>
              <a:t>mga</a:t>
            </a:r>
            <a:r>
              <a:rPr lang="en-US" sz="3200" dirty="0"/>
              <a:t> </a:t>
            </a:r>
            <a:r>
              <a:rPr lang="en-US" sz="3200" dirty="0" err="1"/>
              <a:t>ito</a:t>
            </a:r>
            <a:r>
              <a:rPr lang="en-US" sz="3200" dirty="0"/>
              <a:t> ay </a:t>
            </a:r>
            <a:r>
              <a:rPr lang="en-US" sz="3200" dirty="0" err="1"/>
              <a:t>naganap</a:t>
            </a:r>
            <a:r>
              <a:rPr lang="en-US" sz="3200" dirty="0"/>
              <a:t> </a:t>
            </a:r>
            <a:r>
              <a:rPr lang="en-US" sz="3200" dirty="0" err="1"/>
              <a:t>pagkatapos</a:t>
            </a:r>
            <a:r>
              <a:rPr lang="en-US" sz="3200" dirty="0"/>
              <a:t> </a:t>
            </a:r>
            <a:r>
              <a:rPr lang="en-US" sz="3200" dirty="0" err="1"/>
              <a:t>na</a:t>
            </a:r>
            <a:r>
              <a:rPr lang="en-US" sz="3200" dirty="0"/>
              <a:t> </a:t>
            </a:r>
            <a:r>
              <a:rPr lang="en-US" sz="3200" dirty="0" err="1"/>
              <a:t>pagkatapos</a:t>
            </a:r>
            <a:r>
              <a:rPr lang="en-US" sz="3200" dirty="0"/>
              <a:t> </a:t>
            </a:r>
            <a:r>
              <a:rPr lang="en-US" sz="3200" dirty="0" err="1"/>
              <a:t>na</a:t>
            </a:r>
            <a:r>
              <a:rPr lang="en-US" sz="3200" dirty="0"/>
              <a:t> </a:t>
            </a:r>
            <a:r>
              <a:rPr lang="en-US" sz="3200" dirty="0" err="1"/>
              <a:t>Kapapahan</a:t>
            </a:r>
            <a:r>
              <a:rPr lang="en-US" sz="3200" dirty="0"/>
              <a:t> </a:t>
            </a:r>
            <a:r>
              <a:rPr lang="en-US" sz="3200" dirty="0" err="1"/>
              <a:t>tumanggap</a:t>
            </a:r>
            <a:r>
              <a:rPr lang="en-US" sz="3200" dirty="0"/>
              <a:t> ng </a:t>
            </a:r>
            <a:r>
              <a:rPr lang="en-US" sz="3200" dirty="0" err="1"/>
              <a:t>sugat</a:t>
            </a:r>
            <a:r>
              <a:rPr lang="en-US" sz="3200" dirty="0"/>
              <a:t> </a:t>
            </a:r>
            <a:r>
              <a:rPr lang="en-US" sz="3200" dirty="0" err="1"/>
              <a:t>na</a:t>
            </a:r>
            <a:r>
              <a:rPr lang="en-US" sz="3200" dirty="0"/>
              <a:t> </a:t>
            </a:r>
            <a:r>
              <a:rPr lang="en-US" sz="3200" dirty="0" err="1"/>
              <a:t>ikamamatay</a:t>
            </a:r>
            <a:r>
              <a:rPr lang="en-US" sz="3200" dirty="0"/>
              <a:t>. Ang </a:t>
            </a:r>
            <a:r>
              <a:rPr lang="en-US" sz="3200" dirty="0" err="1"/>
              <a:t>Diyos</a:t>
            </a:r>
            <a:r>
              <a:rPr lang="en-US" sz="3200" dirty="0"/>
              <a:t> </a:t>
            </a:r>
            <a:r>
              <a:rPr lang="en-US" sz="3200" dirty="0" err="1"/>
              <a:t>sa</a:t>
            </a:r>
            <a:r>
              <a:rPr lang="en-US" sz="3200" dirty="0"/>
              <a:t> </a:t>
            </a:r>
            <a:r>
              <a:rPr lang="en-US" sz="3200" dirty="0" err="1"/>
              <a:t>kanyang</a:t>
            </a:r>
            <a:r>
              <a:rPr lang="en-US" sz="3200" dirty="0"/>
              <a:t> </a:t>
            </a:r>
            <a:r>
              <a:rPr lang="en-US" sz="3200" dirty="0" err="1"/>
              <a:t>pagpapahintulot</a:t>
            </a:r>
            <a:r>
              <a:rPr lang="en-US" sz="3200" dirty="0"/>
              <a:t> ay </a:t>
            </a:r>
            <a:r>
              <a:rPr lang="en-US" sz="3200" dirty="0" err="1"/>
              <a:t>inihahanda</a:t>
            </a:r>
            <a:r>
              <a:rPr lang="en-US" sz="3200" dirty="0"/>
              <a:t> ang </a:t>
            </a:r>
            <a:r>
              <a:rPr lang="en-US" sz="3200" dirty="0" err="1"/>
              <a:t>susunod</a:t>
            </a:r>
            <a:r>
              <a:rPr lang="en-US" sz="3200" dirty="0"/>
              <a:t> </a:t>
            </a:r>
            <a:r>
              <a:rPr lang="en-US" sz="3200" dirty="0" err="1"/>
              <a:t>na</a:t>
            </a:r>
            <a:r>
              <a:rPr lang="en-US" sz="3200" dirty="0"/>
              <a:t> </a:t>
            </a:r>
            <a:r>
              <a:rPr lang="en-US" sz="3200" dirty="0" err="1"/>
              <a:t>kapangyarihan</a:t>
            </a:r>
            <a:r>
              <a:rPr lang="en-US" sz="3200" dirty="0"/>
              <a:t> </a:t>
            </a:r>
            <a:r>
              <a:rPr lang="en-US" sz="3200" dirty="0" err="1"/>
              <a:t>sa</a:t>
            </a:r>
            <a:r>
              <a:rPr lang="en-US" sz="3200" dirty="0"/>
              <a:t> </a:t>
            </a:r>
            <a:r>
              <a:rPr lang="en-US" sz="3200" dirty="0" err="1"/>
              <a:t>mundo</a:t>
            </a:r>
            <a:r>
              <a:rPr lang="en-US" sz="3200" dirty="0"/>
              <a:t>, </a:t>
            </a:r>
            <a:r>
              <a:rPr lang="en-US" sz="3200" dirty="0" err="1"/>
              <a:t>habang</a:t>
            </a:r>
            <a:r>
              <a:rPr lang="en-US" sz="3200" dirty="0"/>
              <a:t> ang </a:t>
            </a:r>
            <a:r>
              <a:rPr lang="en-US" sz="3200" dirty="0" err="1"/>
              <a:t>unang</a:t>
            </a:r>
            <a:r>
              <a:rPr lang="en-US" sz="3200" dirty="0"/>
              <a:t> </a:t>
            </a:r>
            <a:r>
              <a:rPr lang="en-US" sz="3200" dirty="0" err="1"/>
              <a:t>kapangyarihan</a:t>
            </a:r>
            <a:r>
              <a:rPr lang="en-US" sz="3200" dirty="0"/>
              <a:t> ay </a:t>
            </a:r>
            <a:r>
              <a:rPr lang="en-US" sz="3200" dirty="0" err="1"/>
              <a:t>malapit</a:t>
            </a:r>
            <a:r>
              <a:rPr lang="en-US" sz="3200" dirty="0"/>
              <a:t> </a:t>
            </a:r>
            <a:r>
              <a:rPr lang="en-US" sz="3200" dirty="0" err="1"/>
              <a:t>nang</a:t>
            </a:r>
            <a:r>
              <a:rPr lang="en-US" sz="3200" dirty="0"/>
              <a:t> </a:t>
            </a:r>
            <a:r>
              <a:rPr lang="en-US" sz="3200" dirty="0" err="1"/>
              <a:t>bumagsak</a:t>
            </a:r>
            <a:r>
              <a:rPr lang="en-US" sz="3200" dirty="0"/>
              <a:t>.</a:t>
            </a:r>
            <a:endParaRPr lang="en-VI" sz="3200" dirty="0"/>
          </a:p>
        </p:txBody>
      </p:sp>
    </p:spTree>
    <p:extLst>
      <p:ext uri="{BB962C8B-B14F-4D97-AF65-F5344CB8AC3E}">
        <p14:creationId xmlns:p14="http://schemas.microsoft.com/office/powerpoint/2010/main" val="2410909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DA5CFB-BA85-486B-9DDA-FFA32893F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E491E73-9C86-419D-B3F6-69883C02C5F2}"/>
              </a:ext>
            </a:extLst>
          </p:cNvPr>
          <p:cNvSpPr txBox="1"/>
          <p:nvPr/>
        </p:nvSpPr>
        <p:spPr>
          <a:xfrm>
            <a:off x="95250" y="3232845"/>
            <a:ext cx="12001499" cy="3539430"/>
          </a:xfrm>
          <a:prstGeom prst="rect">
            <a:avLst/>
          </a:prstGeom>
          <a:solidFill>
            <a:srgbClr val="FFFFFF">
              <a:alpha val="69804"/>
            </a:srgbClr>
          </a:solidFill>
        </p:spPr>
        <p:txBody>
          <a:bodyPr wrap="square" rtlCol="0">
            <a:spAutoFit/>
          </a:bodyPr>
          <a:lstStyle/>
          <a:p>
            <a:pPr algn="ctr"/>
            <a:r>
              <a:rPr lang="en-US" sz="2800" dirty="0">
                <a:latin typeface="Century Gothic" panose="020B0502020202020204" pitchFamily="34" charset="0"/>
              </a:rPr>
              <a:t>Ang </a:t>
            </a:r>
            <a:r>
              <a:rPr lang="en-US" sz="2800" dirty="0" err="1">
                <a:latin typeface="Century Gothic" panose="020B0502020202020204" pitchFamily="34" charset="0"/>
              </a:rPr>
              <a:t>pagsusuri</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mga</a:t>
            </a:r>
            <a:r>
              <a:rPr lang="en-US" sz="2800" dirty="0">
                <a:latin typeface="Century Gothic" panose="020B0502020202020204" pitchFamily="34" charset="0"/>
              </a:rPr>
              <a:t> </a:t>
            </a:r>
            <a:r>
              <a:rPr lang="en-US" sz="2800" dirty="0" err="1">
                <a:latin typeface="Century Gothic" panose="020B0502020202020204" pitchFamily="34" charset="0"/>
              </a:rPr>
              <a:t>sulat</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nilathala</a:t>
            </a:r>
            <a:r>
              <a:rPr lang="en-US" sz="2800" dirty="0">
                <a:latin typeface="Century Gothic" panose="020B0502020202020204" pitchFamily="34" charset="0"/>
              </a:rPr>
              <a:t> ng </a:t>
            </a:r>
            <a:r>
              <a:rPr lang="en-US" sz="2800" dirty="0" err="1">
                <a:latin typeface="Century Gothic" panose="020B0502020202020204" pitchFamily="34" charset="0"/>
              </a:rPr>
              <a:t>mga</a:t>
            </a:r>
            <a:r>
              <a:rPr lang="en-US" sz="2800" dirty="0">
                <a:latin typeface="Century Gothic" panose="020B0502020202020204" pitchFamily="34" charset="0"/>
              </a:rPr>
              <a:t> ama ng </a:t>
            </a:r>
            <a:r>
              <a:rPr lang="en-US" sz="2800" dirty="0" err="1">
                <a:latin typeface="Century Gothic" panose="020B0502020202020204" pitchFamily="34" charset="0"/>
              </a:rPr>
              <a:t>saligang</a:t>
            </a:r>
            <a:r>
              <a:rPr lang="en-US" sz="2800" dirty="0">
                <a:latin typeface="Century Gothic" panose="020B0502020202020204" pitchFamily="34" charset="0"/>
              </a:rPr>
              <a:t> </a:t>
            </a:r>
            <a:r>
              <a:rPr lang="en-US" sz="2800" dirty="0" err="1">
                <a:latin typeface="Century Gothic" panose="020B0502020202020204" pitchFamily="34" charset="0"/>
              </a:rPr>
              <a:t>batas</a:t>
            </a:r>
            <a:r>
              <a:rPr lang="en-US" sz="2800" dirty="0">
                <a:latin typeface="Century Gothic" panose="020B0502020202020204" pitchFamily="34" charset="0"/>
              </a:rPr>
              <a:t> ng America ay </a:t>
            </a:r>
            <a:r>
              <a:rPr lang="en-US" sz="2800" dirty="0" err="1">
                <a:latin typeface="Century Gothic" panose="020B0502020202020204" pitchFamily="34" charset="0"/>
              </a:rPr>
              <a:t>nagpapakita</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sila</a:t>
            </a:r>
            <a:r>
              <a:rPr lang="en-US" sz="2800" dirty="0">
                <a:latin typeface="Century Gothic" panose="020B0502020202020204" pitchFamily="34" charset="0"/>
              </a:rPr>
              <a:t> ay </a:t>
            </a:r>
            <a:r>
              <a:rPr lang="en-US" sz="2800" dirty="0" err="1">
                <a:latin typeface="Century Gothic" panose="020B0502020202020204" pitchFamily="34" charset="0"/>
              </a:rPr>
              <a:t>naniniwala</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b="1" dirty="0" err="1">
                <a:latin typeface="Century Gothic" panose="020B0502020202020204" pitchFamily="34" charset="0"/>
              </a:rPr>
              <a:t>dalawang</a:t>
            </a:r>
            <a:r>
              <a:rPr lang="en-US" sz="2800" b="1" dirty="0">
                <a:latin typeface="Century Gothic" panose="020B0502020202020204" pitchFamily="34" charset="0"/>
              </a:rPr>
              <a:t> </a:t>
            </a:r>
            <a:r>
              <a:rPr lang="en-US" sz="2800" b="1" dirty="0" err="1">
                <a:latin typeface="Century Gothic" panose="020B0502020202020204" pitchFamily="34" charset="0"/>
              </a:rPr>
              <a:t>kaharian</a:t>
            </a:r>
            <a:r>
              <a:rPr lang="en-US" sz="2800" b="1"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b="1" dirty="0" err="1">
                <a:latin typeface="Century Gothic" panose="020B0502020202020204" pitchFamily="34" charset="0"/>
              </a:rPr>
              <a:t>Estados</a:t>
            </a:r>
            <a:r>
              <a:rPr lang="en-US" sz="2800" b="1" dirty="0">
                <a:latin typeface="Century Gothic" panose="020B0502020202020204" pitchFamily="34" charset="0"/>
              </a:rPr>
              <a:t> Unidos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mananatiling</a:t>
            </a:r>
            <a:r>
              <a:rPr lang="en-US" sz="2800" dirty="0">
                <a:latin typeface="Century Gothic" panose="020B0502020202020204" pitchFamily="34" charset="0"/>
              </a:rPr>
              <a:t> </a:t>
            </a:r>
            <a:r>
              <a:rPr lang="en-US" sz="2800" dirty="0" err="1">
                <a:latin typeface="Century Gothic" panose="020B0502020202020204" pitchFamily="34" charset="0"/>
              </a:rPr>
              <a:t>magkahiwalay</a:t>
            </a:r>
            <a:r>
              <a:rPr lang="en-US" sz="2800" dirty="0">
                <a:latin typeface="Century Gothic" panose="020B0502020202020204" pitchFamily="34" charset="0"/>
              </a:rPr>
              <a:t> </a:t>
            </a:r>
            <a:r>
              <a:rPr lang="en-US" sz="2800" dirty="0" err="1">
                <a:latin typeface="Century Gothic" panose="020B0502020202020204" pitchFamily="34" charset="0"/>
              </a:rPr>
              <a:t>magpakailanman</a:t>
            </a:r>
            <a:r>
              <a:rPr lang="en-US" sz="2800" dirty="0">
                <a:latin typeface="Century Gothic" panose="020B0502020202020204" pitchFamily="34" charset="0"/>
              </a:rPr>
              <a:t>. Ang </a:t>
            </a:r>
            <a:r>
              <a:rPr lang="en-US" sz="2800" dirty="0" err="1">
                <a:latin typeface="Century Gothic" panose="020B0502020202020204" pitchFamily="34" charset="0"/>
              </a:rPr>
              <a:t>Iglesya</a:t>
            </a:r>
            <a:r>
              <a:rPr lang="en-US" sz="2800" dirty="0">
                <a:latin typeface="Century Gothic" panose="020B0502020202020204" pitchFamily="34" charset="0"/>
              </a:rPr>
              <a:t> ay </a:t>
            </a:r>
            <a:r>
              <a:rPr lang="en-US" sz="2800" dirty="0" err="1">
                <a:latin typeface="Century Gothic" panose="020B0502020202020204" pitchFamily="34" charset="0"/>
              </a:rPr>
              <a:t>gagamitin</a:t>
            </a:r>
            <a:r>
              <a:rPr lang="en-US" sz="2800" dirty="0">
                <a:latin typeface="Century Gothic" panose="020B0502020202020204" pitchFamily="34" charset="0"/>
              </a:rPr>
              <a:t> ang </a:t>
            </a:r>
            <a:r>
              <a:rPr lang="en-US" sz="2800" b="1" dirty="0">
                <a:latin typeface="Century Gothic" panose="020B0502020202020204" pitchFamily="34" charset="0"/>
              </a:rPr>
              <a:t>Spiritual </a:t>
            </a:r>
            <a:r>
              <a:rPr lang="en-US" sz="2800" b="1" dirty="0" err="1">
                <a:latin typeface="Century Gothic" panose="020B0502020202020204" pitchFamily="34" charset="0"/>
              </a:rPr>
              <a:t>na</a:t>
            </a:r>
            <a:r>
              <a:rPr lang="en-US" sz="2800" b="1" dirty="0">
                <a:latin typeface="Century Gothic" panose="020B0502020202020204" pitchFamily="34" charset="0"/>
              </a:rPr>
              <a:t> </a:t>
            </a:r>
            <a:r>
              <a:rPr lang="en-US" sz="2800" b="1" dirty="0" err="1">
                <a:latin typeface="Century Gothic" panose="020B0502020202020204" pitchFamily="34" charset="0"/>
              </a:rPr>
              <a:t>tabak</a:t>
            </a:r>
            <a:r>
              <a:rPr lang="en-US" sz="2800" b="1" dirty="0">
                <a:latin typeface="Century Gothic" panose="020B0502020202020204" pitchFamily="34" charset="0"/>
              </a:rPr>
              <a:t> </a:t>
            </a:r>
            <a:r>
              <a:rPr lang="en-US" sz="2800" dirty="0" err="1">
                <a:latin typeface="Century Gothic" panose="020B0502020202020204" pitchFamily="34" charset="0"/>
              </a:rPr>
              <a:t>upang</a:t>
            </a:r>
            <a:r>
              <a:rPr lang="en-US" sz="2800" dirty="0">
                <a:latin typeface="Century Gothic" panose="020B0502020202020204" pitchFamily="34" charset="0"/>
              </a:rPr>
              <a:t> </a:t>
            </a:r>
            <a:r>
              <a:rPr lang="en-US" sz="2800" dirty="0" err="1">
                <a:latin typeface="Century Gothic" panose="020B0502020202020204" pitchFamily="34" charset="0"/>
              </a:rPr>
              <a:t>kumumbinsi</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pamamagitan</a:t>
            </a:r>
            <a:r>
              <a:rPr lang="en-US" sz="2800" dirty="0">
                <a:latin typeface="Century Gothic" panose="020B0502020202020204" pitchFamily="34" charset="0"/>
              </a:rPr>
              <a:t> ng </a:t>
            </a:r>
            <a:r>
              <a:rPr lang="en-US" sz="2800" dirty="0" err="1">
                <a:latin typeface="Century Gothic" panose="020B0502020202020204" pitchFamily="34" charset="0"/>
              </a:rPr>
              <a:t>pangangaral</a:t>
            </a:r>
            <a:r>
              <a:rPr lang="en-US" sz="2800" dirty="0">
                <a:latin typeface="Century Gothic" panose="020B0502020202020204" pitchFamily="34" charset="0"/>
              </a:rPr>
              <a:t> ng </a:t>
            </a:r>
            <a:r>
              <a:rPr lang="en-US" sz="2800" dirty="0" err="1">
                <a:latin typeface="Century Gothic" panose="020B0502020202020204" pitchFamily="34" charset="0"/>
              </a:rPr>
              <a:t>Salita</a:t>
            </a:r>
            <a:r>
              <a:rPr lang="en-US" sz="2800" dirty="0">
                <a:latin typeface="Century Gothic" panose="020B0502020202020204" pitchFamily="34" charset="0"/>
              </a:rPr>
              <a:t> ng </a:t>
            </a:r>
            <a:r>
              <a:rPr lang="en-US" sz="2800" dirty="0" err="1">
                <a:latin typeface="Century Gothic" panose="020B0502020202020204" pitchFamily="34" charset="0"/>
              </a:rPr>
              <a:t>Diyos</a:t>
            </a:r>
            <a:r>
              <a:rPr lang="en-US" sz="2800" dirty="0">
                <a:latin typeface="Century Gothic" panose="020B0502020202020204" pitchFamily="34" charset="0"/>
              </a:rPr>
              <a:t>. </a:t>
            </a:r>
            <a:r>
              <a:rPr lang="en-US" sz="2800" dirty="0" err="1">
                <a:latin typeface="Century Gothic" panose="020B0502020202020204" pitchFamily="34" charset="0"/>
              </a:rPr>
              <a:t>Samantalang</a:t>
            </a:r>
            <a:r>
              <a:rPr lang="en-US" sz="2800" dirty="0">
                <a:latin typeface="Century Gothic" panose="020B0502020202020204" pitchFamily="34" charset="0"/>
              </a:rPr>
              <a:t> ang Estado o ang </a:t>
            </a:r>
            <a:r>
              <a:rPr lang="en-US" sz="2800" dirty="0" err="1">
                <a:latin typeface="Century Gothic" panose="020B0502020202020204" pitchFamily="34" charset="0"/>
              </a:rPr>
              <a:t>pamahalaan</a:t>
            </a:r>
            <a:r>
              <a:rPr lang="en-US" sz="2800" dirty="0">
                <a:latin typeface="Century Gothic" panose="020B0502020202020204" pitchFamily="34" charset="0"/>
              </a:rPr>
              <a:t> ay </a:t>
            </a:r>
            <a:r>
              <a:rPr lang="en-US" sz="2800" dirty="0" err="1">
                <a:latin typeface="Century Gothic" panose="020B0502020202020204" pitchFamily="34" charset="0"/>
              </a:rPr>
              <a:t>gagamitin</a:t>
            </a:r>
            <a:r>
              <a:rPr lang="en-US" sz="2800" dirty="0">
                <a:latin typeface="Century Gothic" panose="020B0502020202020204" pitchFamily="34" charset="0"/>
              </a:rPr>
              <a:t> ang </a:t>
            </a:r>
            <a:r>
              <a:rPr lang="en-US" sz="2800" b="1" dirty="0" err="1">
                <a:latin typeface="Century Gothic" panose="020B0502020202020204" pitchFamily="34" charset="0"/>
              </a:rPr>
              <a:t>Pisikal</a:t>
            </a:r>
            <a:r>
              <a:rPr lang="en-US" sz="2800" b="1" dirty="0">
                <a:latin typeface="Century Gothic" panose="020B0502020202020204" pitchFamily="34" charset="0"/>
              </a:rPr>
              <a:t> </a:t>
            </a:r>
            <a:r>
              <a:rPr lang="en-US" sz="2800" b="1" dirty="0" err="1">
                <a:latin typeface="Century Gothic" panose="020B0502020202020204" pitchFamily="34" charset="0"/>
              </a:rPr>
              <a:t>na</a:t>
            </a:r>
            <a:r>
              <a:rPr lang="en-US" sz="2800" b="1" dirty="0">
                <a:latin typeface="Century Gothic" panose="020B0502020202020204" pitchFamily="34" charset="0"/>
              </a:rPr>
              <a:t> </a:t>
            </a:r>
            <a:r>
              <a:rPr lang="en-US" sz="2800" b="1" dirty="0" err="1">
                <a:latin typeface="Century Gothic" panose="020B0502020202020204" pitchFamily="34" charset="0"/>
              </a:rPr>
              <a:t>tabak</a:t>
            </a:r>
            <a:r>
              <a:rPr lang="en-US" sz="2800" b="1" dirty="0">
                <a:latin typeface="Century Gothic" panose="020B0502020202020204" pitchFamily="34" charset="0"/>
              </a:rPr>
              <a:t> </a:t>
            </a:r>
            <a:r>
              <a:rPr lang="en-US" sz="2800" dirty="0" err="1">
                <a:latin typeface="Century Gothic" panose="020B0502020202020204" pitchFamily="34" charset="0"/>
              </a:rPr>
              <a:t>upang</a:t>
            </a:r>
            <a:r>
              <a:rPr lang="en-US" sz="2800" dirty="0">
                <a:latin typeface="Century Gothic" panose="020B0502020202020204" pitchFamily="34" charset="0"/>
              </a:rPr>
              <a:t> </a:t>
            </a:r>
            <a:r>
              <a:rPr lang="en-US" sz="2800" dirty="0" err="1">
                <a:latin typeface="Century Gothic" panose="020B0502020202020204" pitchFamily="34" charset="0"/>
              </a:rPr>
              <a:t>panatilihin</a:t>
            </a:r>
            <a:r>
              <a:rPr lang="en-US" sz="2800" dirty="0">
                <a:latin typeface="Century Gothic" panose="020B0502020202020204" pitchFamily="34" charset="0"/>
              </a:rPr>
              <a:t> ang </a:t>
            </a:r>
            <a:r>
              <a:rPr lang="en-US" sz="2800" dirty="0" err="1">
                <a:latin typeface="Century Gothic" panose="020B0502020202020204" pitchFamily="34" charset="0"/>
              </a:rPr>
              <a:t>kaayusan</a:t>
            </a:r>
            <a:r>
              <a:rPr lang="en-US" sz="2800" dirty="0">
                <a:latin typeface="Century Gothic" panose="020B0502020202020204" pitchFamily="34" charset="0"/>
              </a:rPr>
              <a:t> ng </a:t>
            </a:r>
            <a:r>
              <a:rPr lang="en-US" sz="2800" dirty="0" err="1">
                <a:latin typeface="Century Gothic" panose="020B0502020202020204" pitchFamily="34" charset="0"/>
              </a:rPr>
              <a:t>bansa</a:t>
            </a:r>
            <a:r>
              <a:rPr lang="en-US" sz="2800" dirty="0">
                <a:latin typeface="Century Gothic" panose="020B0502020202020204" pitchFamily="34" charset="0"/>
              </a:rPr>
              <a:t>.</a:t>
            </a:r>
            <a:endParaRPr lang="en-VI" sz="2800" dirty="0">
              <a:latin typeface="Century Gothic" panose="020B0502020202020204" pitchFamily="34" charset="0"/>
            </a:endParaRPr>
          </a:p>
        </p:txBody>
      </p:sp>
    </p:spTree>
    <p:extLst>
      <p:ext uri="{BB962C8B-B14F-4D97-AF65-F5344CB8AC3E}">
        <p14:creationId xmlns:p14="http://schemas.microsoft.com/office/powerpoint/2010/main" val="1134205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D8C049-188C-4542-865D-3EAABCB28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132340" cy="6858000"/>
          </a:xfrm>
          <a:prstGeom prst="rect">
            <a:avLst/>
          </a:prstGeom>
        </p:spPr>
      </p:pic>
      <p:sp>
        <p:nvSpPr>
          <p:cNvPr id="2" name="TextBox 1">
            <a:extLst>
              <a:ext uri="{FF2B5EF4-FFF2-40B4-BE49-F238E27FC236}">
                <a16:creationId xmlns:a16="http://schemas.microsoft.com/office/drawing/2014/main" id="{0C7EE857-7141-48CB-B35F-60CB9316BCE5}"/>
              </a:ext>
            </a:extLst>
          </p:cNvPr>
          <p:cNvSpPr txBox="1"/>
          <p:nvPr/>
        </p:nvSpPr>
        <p:spPr>
          <a:xfrm>
            <a:off x="280987" y="1197620"/>
            <a:ext cx="8848725" cy="1077218"/>
          </a:xfrm>
          <a:prstGeom prst="rect">
            <a:avLst/>
          </a:prstGeom>
          <a:noFill/>
        </p:spPr>
        <p:txBody>
          <a:bodyPr wrap="square" rtlCol="0">
            <a:spAutoFit/>
          </a:bodyPr>
          <a:lstStyle/>
          <a:p>
            <a:r>
              <a:rPr lang="en-US" sz="3200" dirty="0">
                <a:solidFill>
                  <a:schemeClr val="accent1">
                    <a:lumMod val="50000"/>
                  </a:schemeClr>
                </a:solidFill>
                <a:latin typeface="Arial Black" panose="020B0A04020102020204" pitchFamily="34" charset="0"/>
              </a:rPr>
              <a:t>Ang </a:t>
            </a:r>
            <a:r>
              <a:rPr lang="en-US" sz="3200" dirty="0" err="1">
                <a:solidFill>
                  <a:schemeClr val="accent1">
                    <a:lumMod val="50000"/>
                  </a:schemeClr>
                </a:solidFill>
                <a:latin typeface="Arial Black" panose="020B0A04020102020204" pitchFamily="34" charset="0"/>
              </a:rPr>
              <a:t>Estados</a:t>
            </a:r>
            <a:r>
              <a:rPr lang="en-US" sz="3200" dirty="0">
                <a:solidFill>
                  <a:schemeClr val="accent1">
                    <a:lumMod val="50000"/>
                  </a:schemeClr>
                </a:solidFill>
                <a:latin typeface="Arial Black" panose="020B0A04020102020204" pitchFamily="34" charset="0"/>
              </a:rPr>
              <a:t> Unidos ay </a:t>
            </a:r>
            <a:r>
              <a:rPr lang="en-US" sz="3200" dirty="0" err="1">
                <a:solidFill>
                  <a:schemeClr val="accent1">
                    <a:lumMod val="50000"/>
                  </a:schemeClr>
                </a:solidFill>
                <a:latin typeface="Arial Black" panose="020B0A04020102020204" pitchFamily="34" charset="0"/>
              </a:rPr>
              <a:t>natatag</a:t>
            </a:r>
            <a:r>
              <a:rPr lang="en-US" sz="3200" dirty="0">
                <a:solidFill>
                  <a:schemeClr val="accent1">
                    <a:lumMod val="50000"/>
                  </a:schemeClr>
                </a:solidFill>
                <a:latin typeface="Arial Black" panose="020B0A04020102020204" pitchFamily="34" charset="0"/>
              </a:rPr>
              <a:t> </a:t>
            </a:r>
            <a:r>
              <a:rPr lang="en-US" sz="3200" dirty="0" err="1">
                <a:solidFill>
                  <a:schemeClr val="accent1">
                    <a:lumMod val="50000"/>
                  </a:schemeClr>
                </a:solidFill>
                <a:latin typeface="Arial Black" panose="020B0A04020102020204" pitchFamily="34" charset="0"/>
              </a:rPr>
              <a:t>sa</a:t>
            </a:r>
            <a:r>
              <a:rPr lang="en-US" sz="3200" dirty="0">
                <a:solidFill>
                  <a:schemeClr val="accent1">
                    <a:lumMod val="50000"/>
                  </a:schemeClr>
                </a:solidFill>
                <a:latin typeface="Arial Black" panose="020B0A04020102020204" pitchFamily="34" charset="0"/>
              </a:rPr>
              <a:t> </a:t>
            </a:r>
            <a:r>
              <a:rPr lang="en-US" sz="3200" dirty="0" err="1">
                <a:solidFill>
                  <a:schemeClr val="accent1">
                    <a:lumMod val="50000"/>
                  </a:schemeClr>
                </a:solidFill>
                <a:latin typeface="Arial Black" panose="020B0A04020102020204" pitchFamily="34" charset="0"/>
              </a:rPr>
              <a:t>dalawang</a:t>
            </a:r>
            <a:r>
              <a:rPr lang="en-US" sz="3200" dirty="0">
                <a:solidFill>
                  <a:schemeClr val="accent1">
                    <a:lumMod val="50000"/>
                  </a:schemeClr>
                </a:solidFill>
                <a:latin typeface="Arial Black" panose="020B0A04020102020204" pitchFamily="34" charset="0"/>
              </a:rPr>
              <a:t> </a:t>
            </a:r>
            <a:r>
              <a:rPr lang="en-US" sz="3200" dirty="0" err="1">
                <a:solidFill>
                  <a:schemeClr val="accent1">
                    <a:lumMod val="50000"/>
                  </a:schemeClr>
                </a:solidFill>
                <a:latin typeface="Arial Black" panose="020B0A04020102020204" pitchFamily="34" charset="0"/>
              </a:rPr>
              <a:t>simulain</a:t>
            </a:r>
            <a:r>
              <a:rPr lang="en-US" sz="3200" dirty="0">
                <a:solidFill>
                  <a:schemeClr val="accent1">
                    <a:lumMod val="50000"/>
                  </a:schemeClr>
                </a:solidFill>
                <a:latin typeface="Arial Black" panose="020B0A04020102020204" pitchFamily="34" charset="0"/>
              </a:rPr>
              <a:t> o </a:t>
            </a:r>
            <a:r>
              <a:rPr lang="en-US" sz="3200" dirty="0" err="1">
                <a:solidFill>
                  <a:schemeClr val="accent1">
                    <a:lumMod val="50000"/>
                  </a:schemeClr>
                </a:solidFill>
                <a:latin typeface="Arial Black" panose="020B0A04020102020204" pitchFamily="34" charset="0"/>
              </a:rPr>
              <a:t>prinsipyo</a:t>
            </a:r>
            <a:r>
              <a:rPr lang="en-US" sz="3200" dirty="0">
                <a:solidFill>
                  <a:schemeClr val="accent1">
                    <a:lumMod val="50000"/>
                  </a:schemeClr>
                </a:solidFill>
                <a:latin typeface="Arial Black" panose="020B0A04020102020204" pitchFamily="34" charset="0"/>
              </a:rPr>
              <a:t>.</a:t>
            </a:r>
            <a:endParaRPr lang="en-VI" sz="3200" dirty="0">
              <a:solidFill>
                <a:schemeClr val="accent1">
                  <a:lumMod val="50000"/>
                </a:schemeClr>
              </a:solidFill>
              <a:latin typeface="Arial Black" panose="020B0A04020102020204" pitchFamily="34" charset="0"/>
            </a:endParaRPr>
          </a:p>
        </p:txBody>
      </p:sp>
      <p:sp>
        <p:nvSpPr>
          <p:cNvPr id="3" name="TextBox 2">
            <a:extLst>
              <a:ext uri="{FF2B5EF4-FFF2-40B4-BE49-F238E27FC236}">
                <a16:creationId xmlns:a16="http://schemas.microsoft.com/office/drawing/2014/main" id="{8746AB79-87DE-4B01-A375-110A743AEC07}"/>
              </a:ext>
            </a:extLst>
          </p:cNvPr>
          <p:cNvSpPr txBox="1"/>
          <p:nvPr/>
        </p:nvSpPr>
        <p:spPr>
          <a:xfrm>
            <a:off x="280987" y="2579638"/>
            <a:ext cx="9367838" cy="2308324"/>
          </a:xfrm>
          <a:prstGeom prst="rect">
            <a:avLst/>
          </a:prstGeom>
          <a:solidFill>
            <a:srgbClr val="FFFFFF">
              <a:alpha val="60000"/>
            </a:srgbClr>
          </a:solidFill>
        </p:spPr>
        <p:txBody>
          <a:bodyPr wrap="square" rtlCol="0">
            <a:spAutoFit/>
          </a:bodyPr>
          <a:lstStyle/>
          <a:p>
            <a:pPr marL="285750" indent="-285750">
              <a:buFont typeface="Arial" panose="020B0604020202020204" pitchFamily="34" charset="0"/>
              <a:buChar char="•"/>
            </a:pPr>
            <a:r>
              <a:rPr lang="en-US" sz="3600" dirty="0">
                <a:solidFill>
                  <a:srgbClr val="C00000"/>
                </a:solidFill>
              </a:rPr>
              <a:t>Republicanism (</a:t>
            </a:r>
            <a:r>
              <a:rPr lang="en-US" sz="3600" dirty="0" err="1">
                <a:solidFill>
                  <a:srgbClr val="C00000"/>
                </a:solidFill>
              </a:rPr>
              <a:t>kumakatawan</a:t>
            </a:r>
            <a:r>
              <a:rPr lang="en-US" sz="3600" dirty="0">
                <a:solidFill>
                  <a:srgbClr val="C00000"/>
                </a:solidFill>
              </a:rPr>
              <a:t> </a:t>
            </a:r>
            <a:r>
              <a:rPr lang="en-US" sz="3600" dirty="0" err="1">
                <a:solidFill>
                  <a:srgbClr val="C00000"/>
                </a:solidFill>
              </a:rPr>
              <a:t>sa</a:t>
            </a:r>
            <a:r>
              <a:rPr lang="en-US" sz="3600" dirty="0">
                <a:solidFill>
                  <a:srgbClr val="C00000"/>
                </a:solidFill>
              </a:rPr>
              <a:t> </a:t>
            </a:r>
            <a:r>
              <a:rPr lang="en-US" sz="3600" dirty="0" err="1">
                <a:solidFill>
                  <a:srgbClr val="C00000"/>
                </a:solidFill>
              </a:rPr>
              <a:t>Sibil</a:t>
            </a:r>
            <a:r>
              <a:rPr lang="en-US" sz="3600" dirty="0">
                <a:solidFill>
                  <a:srgbClr val="C00000"/>
                </a:solidFill>
              </a:rPr>
              <a:t> </a:t>
            </a:r>
            <a:r>
              <a:rPr lang="en-US" sz="3600" dirty="0" err="1">
                <a:solidFill>
                  <a:srgbClr val="C00000"/>
                </a:solidFill>
              </a:rPr>
              <a:t>na</a:t>
            </a:r>
            <a:r>
              <a:rPr lang="en-US" sz="3600" dirty="0">
                <a:solidFill>
                  <a:srgbClr val="C00000"/>
                </a:solidFill>
              </a:rPr>
              <a:t> </a:t>
            </a:r>
            <a:r>
              <a:rPr lang="en-US" sz="3600" dirty="0" err="1">
                <a:solidFill>
                  <a:srgbClr val="C00000"/>
                </a:solidFill>
              </a:rPr>
              <a:t>pamamahala</a:t>
            </a:r>
            <a:r>
              <a:rPr lang="en-US" sz="3600" dirty="0">
                <a:solidFill>
                  <a:srgbClr val="C00000"/>
                </a:solidFill>
              </a:rPr>
              <a:t>)</a:t>
            </a:r>
          </a:p>
          <a:p>
            <a:pPr marL="285750" indent="-285750">
              <a:buFont typeface="Arial" panose="020B0604020202020204" pitchFamily="34" charset="0"/>
              <a:buChar char="•"/>
            </a:pPr>
            <a:r>
              <a:rPr lang="en-US" sz="3600" dirty="0">
                <a:solidFill>
                  <a:srgbClr val="C00000"/>
                </a:solidFill>
              </a:rPr>
              <a:t>Protestantism ( </a:t>
            </a:r>
            <a:r>
              <a:rPr lang="en-US" sz="3600" dirty="0" err="1">
                <a:solidFill>
                  <a:srgbClr val="C00000"/>
                </a:solidFill>
              </a:rPr>
              <a:t>kkumakatawan</a:t>
            </a:r>
            <a:r>
              <a:rPr lang="en-US" sz="3600" dirty="0">
                <a:solidFill>
                  <a:srgbClr val="C00000"/>
                </a:solidFill>
              </a:rPr>
              <a:t> </a:t>
            </a:r>
            <a:r>
              <a:rPr lang="en-US" sz="3600" dirty="0" err="1">
                <a:solidFill>
                  <a:srgbClr val="C00000"/>
                </a:solidFill>
              </a:rPr>
              <a:t>sa</a:t>
            </a:r>
            <a:r>
              <a:rPr lang="en-US" sz="3600" dirty="0">
                <a:solidFill>
                  <a:srgbClr val="C00000"/>
                </a:solidFill>
              </a:rPr>
              <a:t> </a:t>
            </a:r>
            <a:r>
              <a:rPr lang="en-US" sz="3600" dirty="0" err="1">
                <a:solidFill>
                  <a:srgbClr val="C00000"/>
                </a:solidFill>
              </a:rPr>
              <a:t>pangreliheyong</a:t>
            </a:r>
            <a:r>
              <a:rPr lang="en-US" sz="3600" dirty="0">
                <a:solidFill>
                  <a:srgbClr val="C00000"/>
                </a:solidFill>
              </a:rPr>
              <a:t> </a:t>
            </a:r>
            <a:r>
              <a:rPr lang="en-US" sz="3600" dirty="0" err="1">
                <a:solidFill>
                  <a:srgbClr val="C00000"/>
                </a:solidFill>
              </a:rPr>
              <a:t>pamamahala</a:t>
            </a:r>
            <a:r>
              <a:rPr lang="en-US" sz="3600" dirty="0">
                <a:solidFill>
                  <a:srgbClr val="C00000"/>
                </a:solidFill>
              </a:rPr>
              <a:t>)</a:t>
            </a:r>
            <a:endParaRPr lang="en-VI" sz="3600" dirty="0">
              <a:solidFill>
                <a:srgbClr val="C00000"/>
              </a:solidFill>
            </a:endParaRPr>
          </a:p>
        </p:txBody>
      </p:sp>
    </p:spTree>
    <p:extLst>
      <p:ext uri="{BB962C8B-B14F-4D97-AF65-F5344CB8AC3E}">
        <p14:creationId xmlns:p14="http://schemas.microsoft.com/office/powerpoint/2010/main" val="4051432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0896FD-5202-488F-9DCA-EAF8CFD13B1A}"/>
              </a:ext>
            </a:extLst>
          </p:cNvPr>
          <p:cNvSpPr txBox="1"/>
          <p:nvPr/>
        </p:nvSpPr>
        <p:spPr>
          <a:xfrm>
            <a:off x="857249" y="674400"/>
            <a:ext cx="9934575" cy="5509200"/>
          </a:xfrm>
          <a:prstGeom prst="rect">
            <a:avLst/>
          </a:prstGeom>
          <a:noFill/>
        </p:spPr>
        <p:txBody>
          <a:bodyPr wrap="square" rtlCol="0">
            <a:spAutoFit/>
          </a:bodyPr>
          <a:lstStyle/>
          <a:p>
            <a:r>
              <a:rPr lang="en-US" sz="3200" dirty="0"/>
              <a:t>Ang </a:t>
            </a:r>
            <a:r>
              <a:rPr lang="en-US" sz="3200" dirty="0" err="1"/>
              <a:t>katakataka</a:t>
            </a:r>
            <a:r>
              <a:rPr lang="en-US" sz="3200" dirty="0"/>
              <a:t> </a:t>
            </a:r>
            <a:r>
              <a:rPr lang="en-US" sz="3200" dirty="0" err="1"/>
              <a:t>sa</a:t>
            </a:r>
            <a:r>
              <a:rPr lang="en-US" sz="3200" dirty="0"/>
              <a:t> </a:t>
            </a:r>
            <a:r>
              <a:rPr lang="en-US" sz="3200" dirty="0" err="1"/>
              <a:t>hayop</a:t>
            </a:r>
            <a:r>
              <a:rPr lang="en-US" sz="3200" dirty="0"/>
              <a:t> </a:t>
            </a:r>
            <a:r>
              <a:rPr lang="en-US" sz="3200" dirty="0" err="1"/>
              <a:t>na</a:t>
            </a:r>
            <a:r>
              <a:rPr lang="en-US" sz="3200" dirty="0"/>
              <a:t> </a:t>
            </a:r>
            <a:r>
              <a:rPr lang="en-US" sz="3200" dirty="0" err="1"/>
              <a:t>ito</a:t>
            </a:r>
            <a:r>
              <a:rPr lang="en-US" sz="3200" dirty="0"/>
              <a:t> ay ang </a:t>
            </a:r>
            <a:r>
              <a:rPr lang="en-US" sz="3200" dirty="0" err="1"/>
              <a:t>kanyang</a:t>
            </a:r>
            <a:r>
              <a:rPr lang="en-US" sz="3200" dirty="0"/>
              <a:t> </a:t>
            </a:r>
            <a:r>
              <a:rPr lang="en-US" sz="3200" b="1" dirty="0" err="1">
                <a:solidFill>
                  <a:srgbClr val="FFC000"/>
                </a:solidFill>
              </a:rPr>
              <a:t>dalawang</a:t>
            </a:r>
            <a:r>
              <a:rPr lang="en-US" sz="3200" b="1" dirty="0">
                <a:solidFill>
                  <a:srgbClr val="FFC000"/>
                </a:solidFill>
              </a:rPr>
              <a:t> </a:t>
            </a:r>
            <a:r>
              <a:rPr lang="en-US" sz="3200" b="1" dirty="0" err="1">
                <a:solidFill>
                  <a:srgbClr val="FFC000"/>
                </a:solidFill>
              </a:rPr>
              <a:t>personalidad</a:t>
            </a:r>
            <a:r>
              <a:rPr lang="en-US" sz="3200" dirty="0"/>
              <a:t>. </a:t>
            </a:r>
            <a:r>
              <a:rPr lang="en-US" sz="3200" dirty="0" err="1"/>
              <a:t>Siyay</a:t>
            </a:r>
            <a:r>
              <a:rPr lang="en-US" sz="3200" dirty="0"/>
              <a:t> may </a:t>
            </a:r>
            <a:r>
              <a:rPr lang="en-US" sz="3200" dirty="0" err="1"/>
              <a:t>dalawang</a:t>
            </a:r>
            <a:r>
              <a:rPr lang="en-US" sz="3200" dirty="0"/>
              <a:t> </a:t>
            </a:r>
            <a:r>
              <a:rPr lang="en-US" sz="3200" dirty="0" err="1"/>
              <a:t>sungay</a:t>
            </a:r>
            <a:r>
              <a:rPr lang="en-US" sz="3200" dirty="0"/>
              <a:t> </a:t>
            </a:r>
            <a:r>
              <a:rPr lang="en-US" sz="3200" dirty="0" err="1"/>
              <a:t>na</a:t>
            </a:r>
            <a:r>
              <a:rPr lang="en-US" sz="3200" dirty="0"/>
              <a:t> </a:t>
            </a:r>
            <a:r>
              <a:rPr lang="en-US" sz="3200" b="1" dirty="0" err="1">
                <a:solidFill>
                  <a:srgbClr val="FFC000"/>
                </a:solidFill>
              </a:rPr>
              <a:t>katulad</a:t>
            </a:r>
            <a:r>
              <a:rPr lang="en-US" sz="3200" b="1" dirty="0">
                <a:solidFill>
                  <a:srgbClr val="FFC000"/>
                </a:solidFill>
              </a:rPr>
              <a:t> ng  </a:t>
            </a:r>
            <a:r>
              <a:rPr lang="en-US" sz="3200" b="1" dirty="0" err="1">
                <a:solidFill>
                  <a:srgbClr val="FFC000"/>
                </a:solidFill>
              </a:rPr>
              <a:t>sa</a:t>
            </a:r>
            <a:r>
              <a:rPr lang="en-US" sz="3200" b="1" dirty="0">
                <a:solidFill>
                  <a:srgbClr val="FFC000"/>
                </a:solidFill>
              </a:rPr>
              <a:t> </a:t>
            </a:r>
            <a:r>
              <a:rPr lang="en-US" sz="3200" b="1" dirty="0" err="1">
                <a:solidFill>
                  <a:srgbClr val="FFC000"/>
                </a:solidFill>
              </a:rPr>
              <a:t>Kordero</a:t>
            </a:r>
            <a:r>
              <a:rPr lang="en-US" sz="3200" dirty="0"/>
              <a:t>, </a:t>
            </a:r>
            <a:r>
              <a:rPr lang="en-US" sz="3200" dirty="0" err="1"/>
              <a:t>ngunit</a:t>
            </a:r>
            <a:r>
              <a:rPr lang="en-US" sz="3200" dirty="0"/>
              <a:t> </a:t>
            </a:r>
            <a:r>
              <a:rPr lang="en-US" sz="3200" dirty="0" err="1"/>
              <a:t>syay</a:t>
            </a:r>
            <a:r>
              <a:rPr lang="en-US" sz="3200" dirty="0"/>
              <a:t> </a:t>
            </a:r>
            <a:r>
              <a:rPr lang="en-US" sz="3200" b="1" dirty="0" err="1">
                <a:solidFill>
                  <a:srgbClr val="FFC000"/>
                </a:solidFill>
              </a:rPr>
              <a:t>nagsasalita</a:t>
            </a:r>
            <a:r>
              <a:rPr lang="en-US" sz="3200" b="1" dirty="0">
                <a:solidFill>
                  <a:srgbClr val="FFC000"/>
                </a:solidFill>
              </a:rPr>
              <a:t> </a:t>
            </a:r>
            <a:r>
              <a:rPr lang="en-US" sz="3200" b="1" dirty="0" err="1">
                <a:solidFill>
                  <a:srgbClr val="FFC000"/>
                </a:solidFill>
              </a:rPr>
              <a:t>na</a:t>
            </a:r>
            <a:r>
              <a:rPr lang="en-US" sz="3200" b="1" dirty="0">
                <a:solidFill>
                  <a:srgbClr val="FFC000"/>
                </a:solidFill>
              </a:rPr>
              <a:t> </a:t>
            </a:r>
            <a:r>
              <a:rPr lang="en-US" sz="3200" b="1" dirty="0" err="1">
                <a:solidFill>
                  <a:srgbClr val="FFC000"/>
                </a:solidFill>
              </a:rPr>
              <a:t>katulad</a:t>
            </a:r>
            <a:r>
              <a:rPr lang="en-US" sz="3200" b="1" dirty="0">
                <a:solidFill>
                  <a:srgbClr val="FFC000"/>
                </a:solidFill>
              </a:rPr>
              <a:t> ng Dragon</a:t>
            </a:r>
            <a:r>
              <a:rPr lang="en-US" sz="3200" dirty="0"/>
              <a:t>.  </a:t>
            </a:r>
            <a:r>
              <a:rPr lang="en-US" sz="3200" dirty="0" err="1"/>
              <a:t>Pansinin</a:t>
            </a:r>
            <a:r>
              <a:rPr lang="en-US" sz="3200" dirty="0"/>
              <a:t> </a:t>
            </a:r>
            <a:r>
              <a:rPr lang="en-US" sz="3200" dirty="0" err="1"/>
              <a:t>natin</a:t>
            </a:r>
            <a:r>
              <a:rPr lang="en-US" sz="3200" dirty="0"/>
              <a:t> </a:t>
            </a:r>
            <a:r>
              <a:rPr lang="en-US" sz="3200" dirty="0" err="1"/>
              <a:t>na</a:t>
            </a:r>
            <a:r>
              <a:rPr lang="en-US" sz="3200" dirty="0"/>
              <a:t> ang </a:t>
            </a:r>
            <a:r>
              <a:rPr lang="en-US" sz="3200" dirty="0" err="1"/>
              <a:t>kanyang</a:t>
            </a:r>
            <a:r>
              <a:rPr lang="en-US" sz="3200" dirty="0"/>
              <a:t> </a:t>
            </a:r>
            <a:r>
              <a:rPr lang="en-US" sz="3200" dirty="0" err="1"/>
              <a:t>dalawang</a:t>
            </a:r>
            <a:r>
              <a:rPr lang="en-US" sz="3200" dirty="0"/>
              <a:t> </a:t>
            </a:r>
            <a:r>
              <a:rPr lang="en-US" sz="3200" dirty="0" err="1"/>
              <a:t>sungay</a:t>
            </a:r>
            <a:r>
              <a:rPr lang="en-US" sz="3200" dirty="0"/>
              <a:t> ay </a:t>
            </a:r>
            <a:r>
              <a:rPr lang="en-US" sz="3200" dirty="0" err="1"/>
              <a:t>hindi</a:t>
            </a:r>
            <a:r>
              <a:rPr lang="en-US" sz="3200" dirty="0"/>
              <a:t> </a:t>
            </a:r>
            <a:r>
              <a:rPr lang="en-US" sz="3200" dirty="0" err="1"/>
              <a:t>nabunot</a:t>
            </a:r>
            <a:r>
              <a:rPr lang="en-US" sz="3200" dirty="0"/>
              <a:t> </a:t>
            </a:r>
            <a:r>
              <a:rPr lang="en-US" sz="3200" dirty="0" err="1"/>
              <a:t>bago</a:t>
            </a:r>
            <a:r>
              <a:rPr lang="en-US" sz="3200" dirty="0"/>
              <a:t> </a:t>
            </a:r>
            <a:r>
              <a:rPr lang="en-US" sz="3200" dirty="0" err="1"/>
              <a:t>sya</a:t>
            </a:r>
            <a:r>
              <a:rPr lang="en-US" sz="3200" dirty="0"/>
              <a:t> </a:t>
            </a:r>
            <a:r>
              <a:rPr lang="en-US" sz="3200" dirty="0" err="1"/>
              <a:t>magsalita</a:t>
            </a:r>
            <a:r>
              <a:rPr lang="en-US" sz="3200" dirty="0"/>
              <a:t> </a:t>
            </a:r>
            <a:r>
              <a:rPr lang="en-US" sz="3200" dirty="0" err="1"/>
              <a:t>na</a:t>
            </a:r>
            <a:r>
              <a:rPr lang="en-US" sz="3200" dirty="0"/>
              <a:t> </a:t>
            </a:r>
            <a:r>
              <a:rPr lang="en-US" sz="3200" dirty="0" err="1"/>
              <a:t>katulad</a:t>
            </a:r>
            <a:r>
              <a:rPr lang="en-US" sz="3200" dirty="0"/>
              <a:t> ng dragon. Ang </a:t>
            </a:r>
            <a:r>
              <a:rPr lang="en-US" sz="3200" dirty="0" err="1"/>
              <a:t>kanyang</a:t>
            </a:r>
            <a:r>
              <a:rPr lang="en-US" sz="3200" dirty="0"/>
              <a:t> </a:t>
            </a:r>
            <a:r>
              <a:rPr lang="en-US" sz="3200" dirty="0" err="1"/>
              <a:t>dalawang</a:t>
            </a:r>
            <a:r>
              <a:rPr lang="en-US" sz="3200" dirty="0"/>
              <a:t> </a:t>
            </a:r>
            <a:r>
              <a:rPr lang="en-US" sz="3200" dirty="0" err="1"/>
              <a:t>sungay</a:t>
            </a:r>
            <a:r>
              <a:rPr lang="en-US" sz="3200" dirty="0"/>
              <a:t> ay </a:t>
            </a:r>
            <a:r>
              <a:rPr lang="en-US" sz="3200" dirty="0" err="1"/>
              <a:t>nananatili</a:t>
            </a:r>
            <a:r>
              <a:rPr lang="en-US" sz="3200" dirty="0"/>
              <a:t> </a:t>
            </a:r>
            <a:r>
              <a:rPr lang="en-US" sz="3200" dirty="0" err="1"/>
              <a:t>habang</a:t>
            </a:r>
            <a:r>
              <a:rPr lang="en-US" sz="3200" dirty="0"/>
              <a:t> </a:t>
            </a:r>
            <a:r>
              <a:rPr lang="en-US" sz="3200" dirty="0" err="1"/>
              <a:t>siyay</a:t>
            </a:r>
            <a:r>
              <a:rPr lang="en-US" sz="3200" dirty="0"/>
              <a:t> </a:t>
            </a:r>
            <a:r>
              <a:rPr lang="en-US" sz="3200" dirty="0" err="1"/>
              <a:t>nagsasalita</a:t>
            </a:r>
            <a:r>
              <a:rPr lang="en-US" sz="3200" dirty="0"/>
              <a:t> </a:t>
            </a:r>
            <a:r>
              <a:rPr lang="en-US" sz="3200" dirty="0" err="1"/>
              <a:t>na</a:t>
            </a:r>
            <a:r>
              <a:rPr lang="en-US" sz="3200" dirty="0"/>
              <a:t> </a:t>
            </a:r>
            <a:r>
              <a:rPr lang="en-US" sz="3200" dirty="0" err="1"/>
              <a:t>katulad</a:t>
            </a:r>
            <a:r>
              <a:rPr lang="en-US" sz="3200" dirty="0"/>
              <a:t> ng dragon. Na </a:t>
            </a:r>
            <a:r>
              <a:rPr lang="en-US" sz="3200" dirty="0" err="1"/>
              <a:t>nagpapakita</a:t>
            </a:r>
            <a:r>
              <a:rPr lang="en-US" sz="3200" dirty="0"/>
              <a:t> </a:t>
            </a:r>
            <a:r>
              <a:rPr lang="en-US" sz="3200" dirty="0" err="1"/>
              <a:t>na</a:t>
            </a:r>
            <a:r>
              <a:rPr lang="en-US" sz="3200" dirty="0"/>
              <a:t> </a:t>
            </a:r>
            <a:r>
              <a:rPr lang="en-US" sz="3200" dirty="0" err="1"/>
              <a:t>ito</a:t>
            </a:r>
            <a:r>
              <a:rPr lang="en-US" sz="3200" dirty="0"/>
              <a:t> ay may </a:t>
            </a:r>
            <a:r>
              <a:rPr lang="en-US" sz="3200" dirty="0" err="1"/>
              <a:t>aring</a:t>
            </a:r>
            <a:r>
              <a:rPr lang="en-US" sz="3200" dirty="0"/>
              <a:t> </a:t>
            </a:r>
            <a:r>
              <a:rPr lang="en-US" sz="3200" dirty="0" err="1"/>
              <a:t>mabuting</a:t>
            </a:r>
            <a:r>
              <a:rPr lang="en-US" sz="3200" dirty="0"/>
              <a:t> personality, </a:t>
            </a:r>
            <a:r>
              <a:rPr lang="en-US" sz="3200" dirty="0" err="1"/>
              <a:t>ngunit</a:t>
            </a:r>
            <a:r>
              <a:rPr lang="en-US" sz="3200" dirty="0"/>
              <a:t> </a:t>
            </a:r>
            <a:r>
              <a:rPr lang="en-US" sz="3200" dirty="0" err="1"/>
              <a:t>sa</a:t>
            </a:r>
            <a:r>
              <a:rPr lang="en-US" sz="3200" dirty="0"/>
              <a:t> </a:t>
            </a:r>
            <a:r>
              <a:rPr lang="en-US" sz="3200" dirty="0" err="1"/>
              <a:t>kabilang</a:t>
            </a:r>
            <a:r>
              <a:rPr lang="en-US" sz="3200" dirty="0"/>
              <a:t> </a:t>
            </a:r>
            <a:r>
              <a:rPr lang="en-US" sz="3200" dirty="0" err="1"/>
              <a:t>banda</a:t>
            </a:r>
            <a:r>
              <a:rPr lang="en-US" sz="3200" dirty="0"/>
              <a:t> ay </a:t>
            </a:r>
            <a:r>
              <a:rPr lang="en-US" sz="3200" dirty="0" err="1"/>
              <a:t>masama</a:t>
            </a:r>
            <a:r>
              <a:rPr lang="en-US" sz="3200" dirty="0"/>
              <a:t> </a:t>
            </a:r>
            <a:r>
              <a:rPr lang="en-US" sz="3200" dirty="0" err="1"/>
              <a:t>pala</a:t>
            </a:r>
            <a:r>
              <a:rPr lang="en-US" sz="3200" dirty="0"/>
              <a:t>.</a:t>
            </a:r>
            <a:endParaRPr lang="en-VI" sz="3200" dirty="0"/>
          </a:p>
        </p:txBody>
      </p:sp>
    </p:spTree>
    <p:extLst>
      <p:ext uri="{BB962C8B-B14F-4D97-AF65-F5344CB8AC3E}">
        <p14:creationId xmlns:p14="http://schemas.microsoft.com/office/powerpoint/2010/main" val="17505602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EBAB78-E06B-4D4E-86A4-24C66F731592}"/>
              </a:ext>
            </a:extLst>
          </p:cNvPr>
          <p:cNvSpPr txBox="1"/>
          <p:nvPr/>
        </p:nvSpPr>
        <p:spPr>
          <a:xfrm>
            <a:off x="704850" y="67806"/>
            <a:ext cx="10782300" cy="2246769"/>
          </a:xfrm>
          <a:prstGeom prst="rect">
            <a:avLst/>
          </a:prstGeom>
          <a:noFill/>
        </p:spPr>
        <p:txBody>
          <a:bodyPr wrap="square" rtlCol="0">
            <a:spAutoFit/>
          </a:bodyPr>
          <a:lstStyle/>
          <a:p>
            <a:r>
              <a:rPr lang="en-US" sz="2800" dirty="0" err="1">
                <a:latin typeface="Century Gothic" panose="020B0502020202020204" pitchFamily="34" charset="0"/>
              </a:rPr>
              <a:t>Noong</a:t>
            </a:r>
            <a:r>
              <a:rPr lang="en-US" sz="2800" dirty="0">
                <a:latin typeface="Century Gothic" panose="020B0502020202020204" pitchFamily="34" charset="0"/>
              </a:rPr>
              <a:t> </a:t>
            </a:r>
            <a:r>
              <a:rPr lang="en-US" sz="2800" dirty="0" err="1">
                <a:latin typeface="Century Gothic" panose="020B0502020202020204" pitchFamily="34" charset="0"/>
              </a:rPr>
              <a:t>gitnang</a:t>
            </a:r>
            <a:r>
              <a:rPr lang="en-US" sz="2800" dirty="0">
                <a:latin typeface="Century Gothic" panose="020B0502020202020204" pitchFamily="34" charset="0"/>
              </a:rPr>
              <a:t> </a:t>
            </a:r>
            <a:r>
              <a:rPr lang="en-US" sz="2800" dirty="0" err="1">
                <a:latin typeface="Century Gothic" panose="020B0502020202020204" pitchFamily="34" charset="0"/>
              </a:rPr>
              <a:t>kapanahunan</a:t>
            </a:r>
            <a:r>
              <a:rPr lang="en-US" sz="2800" dirty="0">
                <a:latin typeface="Century Gothic" panose="020B0502020202020204" pitchFamily="34" charset="0"/>
              </a:rPr>
              <a:t> ang </a:t>
            </a:r>
            <a:r>
              <a:rPr lang="en-US" sz="2800" dirty="0" err="1">
                <a:latin typeface="Century Gothic" panose="020B0502020202020204" pitchFamily="34" charset="0"/>
              </a:rPr>
              <a:t>lahatng</a:t>
            </a:r>
            <a:r>
              <a:rPr lang="en-US" sz="2800" dirty="0">
                <a:latin typeface="Century Gothic" panose="020B0502020202020204" pitchFamily="34" charset="0"/>
              </a:rPr>
              <a:t> </a:t>
            </a:r>
            <a:r>
              <a:rPr lang="en-US" sz="2800" dirty="0" err="1">
                <a:latin typeface="Century Gothic" panose="020B0502020202020204" pitchFamily="34" charset="0"/>
              </a:rPr>
              <a:t>mga</a:t>
            </a:r>
            <a:r>
              <a:rPr lang="en-US" sz="2800" dirty="0">
                <a:latin typeface="Century Gothic" panose="020B0502020202020204" pitchFamily="34" charset="0"/>
              </a:rPr>
              <a:t> </a:t>
            </a:r>
            <a:r>
              <a:rPr lang="en-US" sz="2800" dirty="0" err="1">
                <a:latin typeface="Century Gothic" panose="020B0502020202020204" pitchFamily="34" charset="0"/>
              </a:rPr>
              <a:t>bagay</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may </a:t>
            </a:r>
            <a:r>
              <a:rPr lang="en-US" sz="2800" dirty="0" err="1">
                <a:latin typeface="Century Gothic" panose="020B0502020202020204" pitchFamily="34" charset="0"/>
              </a:rPr>
              <a:t>kinalaman</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pamamahalang</a:t>
            </a:r>
            <a:r>
              <a:rPr lang="en-US" sz="2800" dirty="0">
                <a:latin typeface="Century Gothic" panose="020B0502020202020204" pitchFamily="34" charset="0"/>
              </a:rPr>
              <a:t> </a:t>
            </a:r>
            <a:r>
              <a:rPr lang="en-US" sz="2800" dirty="0" err="1">
                <a:latin typeface="Century Gothic" panose="020B0502020202020204" pitchFamily="34" charset="0"/>
              </a:rPr>
              <a:t>sibil</a:t>
            </a:r>
            <a:r>
              <a:rPr lang="en-US" sz="2800" dirty="0">
                <a:latin typeface="Century Gothic" panose="020B0502020202020204" pitchFamily="34" charset="0"/>
              </a:rPr>
              <a:t> ay </a:t>
            </a:r>
            <a:r>
              <a:rPr lang="en-US" sz="2800" dirty="0" err="1">
                <a:latin typeface="Century Gothic" panose="020B0502020202020204" pitchFamily="34" charset="0"/>
              </a:rPr>
              <a:t>ipinapatupad</a:t>
            </a:r>
            <a:r>
              <a:rPr lang="en-US" sz="2800" dirty="0">
                <a:latin typeface="Century Gothic" panose="020B0502020202020204" pitchFamily="34" charset="0"/>
              </a:rPr>
              <a:t> ng </a:t>
            </a:r>
            <a:r>
              <a:rPr lang="en-US" sz="2800" dirty="0" err="1">
                <a:latin typeface="Century Gothic" panose="020B0502020202020204" pitchFamily="34" charset="0"/>
              </a:rPr>
              <a:t>hari</a:t>
            </a:r>
            <a:r>
              <a:rPr lang="en-US" sz="2800" dirty="0">
                <a:latin typeface="Century Gothic" panose="020B0502020202020204" pitchFamily="34" charset="0"/>
              </a:rPr>
              <a:t>. At </a:t>
            </a:r>
            <a:r>
              <a:rPr lang="en-US" sz="2800" dirty="0" err="1">
                <a:latin typeface="Century Gothic" panose="020B0502020202020204" pitchFamily="34" charset="0"/>
              </a:rPr>
              <a:t>lahat</a:t>
            </a:r>
            <a:r>
              <a:rPr lang="en-US" sz="2800" dirty="0">
                <a:latin typeface="Century Gothic" panose="020B0502020202020204" pitchFamily="34" charset="0"/>
              </a:rPr>
              <a:t> ng </a:t>
            </a:r>
            <a:r>
              <a:rPr lang="en-US" sz="2800" dirty="0" err="1">
                <a:latin typeface="Century Gothic" panose="020B0502020202020204" pitchFamily="34" charset="0"/>
              </a:rPr>
              <a:t>mga</a:t>
            </a:r>
            <a:r>
              <a:rPr lang="en-US" sz="2800" dirty="0">
                <a:latin typeface="Century Gothic" panose="020B0502020202020204" pitchFamily="34" charset="0"/>
              </a:rPr>
              <a:t> </a:t>
            </a:r>
            <a:r>
              <a:rPr lang="en-US" sz="2800" dirty="0" err="1">
                <a:latin typeface="Century Gothic" panose="020B0502020202020204" pitchFamily="34" charset="0"/>
              </a:rPr>
              <a:t>bagay</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may </a:t>
            </a:r>
            <a:r>
              <a:rPr lang="en-US" sz="2800" dirty="0" err="1">
                <a:latin typeface="Century Gothic" panose="020B0502020202020204" pitchFamily="34" charset="0"/>
              </a:rPr>
              <a:t>kinalaman</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reliheyon</a:t>
            </a:r>
            <a:r>
              <a:rPr lang="en-US" sz="2800" dirty="0">
                <a:latin typeface="Century Gothic" panose="020B0502020202020204" pitchFamily="34" charset="0"/>
              </a:rPr>
              <a:t> ay </a:t>
            </a:r>
            <a:r>
              <a:rPr lang="en-US" sz="2800" dirty="0" err="1">
                <a:latin typeface="Century Gothic" panose="020B0502020202020204" pitchFamily="34" charset="0"/>
              </a:rPr>
              <a:t>dinidisisyunan</a:t>
            </a:r>
            <a:r>
              <a:rPr lang="en-US" sz="2800" dirty="0">
                <a:latin typeface="Century Gothic" panose="020B0502020202020204" pitchFamily="34" charset="0"/>
              </a:rPr>
              <a:t> ng Papa. Kaya ang </a:t>
            </a:r>
            <a:r>
              <a:rPr lang="en-US" sz="2800" dirty="0" err="1">
                <a:latin typeface="Century Gothic" panose="020B0502020202020204" pitchFamily="34" charset="0"/>
              </a:rPr>
              <a:t>kapangyarihan</a:t>
            </a:r>
            <a:r>
              <a:rPr lang="en-US" sz="2800" dirty="0">
                <a:latin typeface="Century Gothic" panose="020B0502020202020204" pitchFamily="34" charset="0"/>
              </a:rPr>
              <a:t> ay </a:t>
            </a:r>
            <a:r>
              <a:rPr lang="en-US" sz="2800" dirty="0" err="1">
                <a:latin typeface="Century Gothic" panose="020B0502020202020204" pitchFamily="34" charset="0"/>
              </a:rPr>
              <a:t>nangNoong</a:t>
            </a:r>
            <a:r>
              <a:rPr lang="en-US" sz="2800" dirty="0">
                <a:latin typeface="Century Gothic" panose="020B0502020202020204" pitchFamily="34" charset="0"/>
              </a:rPr>
              <a:t> </a:t>
            </a:r>
            <a:r>
              <a:rPr lang="en-US" sz="2800" dirty="0" err="1">
                <a:latin typeface="Century Gothic" panose="020B0502020202020204" pitchFamily="34" charset="0"/>
              </a:rPr>
              <a:t>gagaling</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itaas</a:t>
            </a:r>
            <a:r>
              <a:rPr lang="en-US" sz="2800" dirty="0">
                <a:latin typeface="Century Gothic" panose="020B0502020202020204" pitchFamily="34" charset="0"/>
              </a:rPr>
              <a:t>.</a:t>
            </a:r>
            <a:endParaRPr lang="en-VI" sz="2800" dirty="0">
              <a:latin typeface="Century Gothic" panose="020B0502020202020204" pitchFamily="34" charset="0"/>
            </a:endParaRPr>
          </a:p>
        </p:txBody>
      </p:sp>
      <p:sp>
        <p:nvSpPr>
          <p:cNvPr id="3" name="TextBox 2">
            <a:extLst>
              <a:ext uri="{FF2B5EF4-FFF2-40B4-BE49-F238E27FC236}">
                <a16:creationId xmlns:a16="http://schemas.microsoft.com/office/drawing/2014/main" id="{53326F6A-2843-4558-9A3E-248ECCFCC621}"/>
              </a:ext>
            </a:extLst>
          </p:cNvPr>
          <p:cNvSpPr txBox="1"/>
          <p:nvPr/>
        </p:nvSpPr>
        <p:spPr>
          <a:xfrm>
            <a:off x="704850" y="2590800"/>
            <a:ext cx="10782300" cy="3416320"/>
          </a:xfrm>
          <a:prstGeom prst="rect">
            <a:avLst/>
          </a:prstGeom>
          <a:noFill/>
        </p:spPr>
        <p:txBody>
          <a:bodyPr wrap="square" rtlCol="0">
            <a:spAutoFit/>
          </a:bodyPr>
          <a:lstStyle/>
          <a:p>
            <a:r>
              <a:rPr lang="en-US" sz="2400" dirty="0" err="1">
                <a:latin typeface="Century Gothic" panose="020B0502020202020204" pitchFamily="34" charset="0"/>
              </a:rPr>
              <a:t>Kayat</a:t>
            </a:r>
            <a:r>
              <a:rPr lang="en-US" sz="2400" dirty="0">
                <a:latin typeface="Century Gothic" panose="020B0502020202020204" pitchFamily="34" charset="0"/>
              </a:rPr>
              <a:t> ang </a:t>
            </a:r>
            <a:r>
              <a:rPr lang="en-US" sz="2400" dirty="0" err="1">
                <a:latin typeface="Century Gothic" panose="020B0502020202020204" pitchFamily="34" charset="0"/>
              </a:rPr>
              <a:t>mga</a:t>
            </a:r>
            <a:r>
              <a:rPr lang="en-US" sz="2400" dirty="0">
                <a:latin typeface="Century Gothic" panose="020B0502020202020204" pitchFamily="34" charset="0"/>
              </a:rPr>
              <a:t> ama ng </a:t>
            </a:r>
            <a:r>
              <a:rPr lang="en-US" sz="2400" dirty="0" err="1">
                <a:latin typeface="Century Gothic" panose="020B0502020202020204" pitchFamily="34" charset="0"/>
              </a:rPr>
              <a:t>saligang</a:t>
            </a:r>
            <a:r>
              <a:rPr lang="en-US" sz="2400" dirty="0">
                <a:latin typeface="Century Gothic" panose="020B0502020202020204" pitchFamily="34" charset="0"/>
              </a:rPr>
              <a:t> </a:t>
            </a:r>
            <a:r>
              <a:rPr lang="en-US" sz="2400" dirty="0" err="1">
                <a:latin typeface="Century Gothic" panose="020B0502020202020204" pitchFamily="34" charset="0"/>
              </a:rPr>
              <a:t>batas</a:t>
            </a:r>
            <a:r>
              <a:rPr lang="en-US" sz="2400" dirty="0">
                <a:latin typeface="Century Gothic" panose="020B0502020202020204" pitchFamily="34" charset="0"/>
              </a:rPr>
              <a:t> </a:t>
            </a:r>
            <a:r>
              <a:rPr lang="en-US" sz="2400" dirty="0" err="1">
                <a:latin typeface="Century Gothic" panose="020B0502020202020204" pitchFamily="34" charset="0"/>
              </a:rPr>
              <a:t>sa</a:t>
            </a:r>
            <a:r>
              <a:rPr lang="en-US" sz="2400" dirty="0">
                <a:latin typeface="Century Gothic" panose="020B0502020202020204" pitchFamily="34" charset="0"/>
              </a:rPr>
              <a:t> </a:t>
            </a:r>
            <a:r>
              <a:rPr lang="en-US" sz="2400" dirty="0" err="1">
                <a:latin typeface="Century Gothic" panose="020B0502020202020204" pitchFamily="34" charset="0"/>
              </a:rPr>
              <a:t>pagtatatag</a:t>
            </a:r>
            <a:r>
              <a:rPr lang="en-US" sz="2400" dirty="0">
                <a:latin typeface="Century Gothic" panose="020B0502020202020204" pitchFamily="34" charset="0"/>
              </a:rPr>
              <a:t> ng </a:t>
            </a:r>
            <a:r>
              <a:rPr lang="en-US" sz="2400" dirty="0" err="1">
                <a:latin typeface="Century Gothic" panose="020B0502020202020204" pitchFamily="34" charset="0"/>
              </a:rPr>
              <a:t>Estados</a:t>
            </a:r>
            <a:r>
              <a:rPr lang="en-US" sz="2400" dirty="0">
                <a:latin typeface="Century Gothic" panose="020B0502020202020204" pitchFamily="34" charset="0"/>
              </a:rPr>
              <a:t> Unidos ay </a:t>
            </a:r>
            <a:r>
              <a:rPr lang="en-US" sz="2400" dirty="0" err="1">
                <a:latin typeface="Century Gothic" panose="020B0502020202020204" pitchFamily="34" charset="0"/>
              </a:rPr>
              <a:t>gumawa</a:t>
            </a:r>
            <a:r>
              <a:rPr lang="en-US" sz="2400" dirty="0">
                <a:latin typeface="Century Gothic" panose="020B0502020202020204" pitchFamily="34" charset="0"/>
              </a:rPr>
              <a:t> ng </a:t>
            </a:r>
            <a:r>
              <a:rPr lang="en-US" sz="2400" b="1" dirty="0" err="1">
                <a:latin typeface="Century Gothic" panose="020B0502020202020204" pitchFamily="34" charset="0"/>
              </a:rPr>
              <a:t>kamanghamanghang</a:t>
            </a:r>
            <a:r>
              <a:rPr lang="en-US" sz="2400" b="1" dirty="0">
                <a:latin typeface="Century Gothic" panose="020B0502020202020204" pitchFamily="34" charset="0"/>
              </a:rPr>
              <a:t> </a:t>
            </a:r>
            <a:r>
              <a:rPr lang="en-US" sz="2400" b="1" dirty="0" err="1">
                <a:latin typeface="Century Gothic" panose="020B0502020202020204" pitchFamily="34" charset="0"/>
              </a:rPr>
              <a:t>pagbabago</a:t>
            </a:r>
            <a:r>
              <a:rPr lang="en-US" sz="2400" b="1" dirty="0">
                <a:latin typeface="Century Gothic" panose="020B0502020202020204" pitchFamily="34" charset="0"/>
              </a:rPr>
              <a:t> </a:t>
            </a:r>
            <a:r>
              <a:rPr lang="en-US" sz="2400" b="1" dirty="0" err="1">
                <a:latin typeface="Century Gothic" panose="020B0502020202020204" pitchFamily="34" charset="0"/>
              </a:rPr>
              <a:t>sa</a:t>
            </a:r>
            <a:r>
              <a:rPr lang="en-US" sz="2400" b="1" dirty="0">
                <a:latin typeface="Century Gothic" panose="020B0502020202020204" pitchFamily="34" charset="0"/>
              </a:rPr>
              <a:t> Sistema ng </a:t>
            </a:r>
            <a:r>
              <a:rPr lang="en-US" sz="2400" b="1" dirty="0" err="1">
                <a:latin typeface="Century Gothic" panose="020B0502020202020204" pitchFamily="34" charset="0"/>
              </a:rPr>
              <a:t>pamamahala</a:t>
            </a:r>
            <a:r>
              <a:rPr lang="en-US" sz="2400" dirty="0">
                <a:latin typeface="Century Gothic" panose="020B0502020202020204" pitchFamily="34" charset="0"/>
              </a:rPr>
              <a:t>. Kung </a:t>
            </a:r>
            <a:r>
              <a:rPr lang="en-US" sz="2400" dirty="0" err="1">
                <a:latin typeface="Century Gothic" panose="020B0502020202020204" pitchFamily="34" charset="0"/>
              </a:rPr>
              <a:t>saan</a:t>
            </a:r>
            <a:r>
              <a:rPr lang="en-US" sz="2400" dirty="0">
                <a:latin typeface="Century Gothic" panose="020B0502020202020204" pitchFamily="34" charset="0"/>
              </a:rPr>
              <a:t> ang </a:t>
            </a:r>
            <a:r>
              <a:rPr lang="en-US" sz="2400" dirty="0" err="1">
                <a:latin typeface="Century Gothic" panose="020B0502020202020204" pitchFamily="34" charset="0"/>
              </a:rPr>
              <a:t>kapangyarihan</a:t>
            </a:r>
            <a:r>
              <a:rPr lang="en-US" sz="2400" dirty="0">
                <a:latin typeface="Century Gothic" panose="020B0502020202020204" pitchFamily="34" charset="0"/>
              </a:rPr>
              <a:t> ay </a:t>
            </a:r>
            <a:r>
              <a:rPr lang="en-US" sz="2400" dirty="0" err="1">
                <a:latin typeface="Century Gothic" panose="020B0502020202020204" pitchFamily="34" charset="0"/>
              </a:rPr>
              <a:t>naggagaling</a:t>
            </a:r>
            <a:r>
              <a:rPr lang="en-US" sz="2400" dirty="0">
                <a:latin typeface="Century Gothic" panose="020B0502020202020204" pitchFamily="34" charset="0"/>
              </a:rPr>
              <a:t> </a:t>
            </a:r>
            <a:r>
              <a:rPr lang="en-US" sz="2400" dirty="0" err="1">
                <a:latin typeface="Century Gothic" panose="020B0502020202020204" pitchFamily="34" charset="0"/>
              </a:rPr>
              <a:t>sa</a:t>
            </a:r>
            <a:r>
              <a:rPr lang="en-US" sz="2400" dirty="0">
                <a:latin typeface="Century Gothic" panose="020B0502020202020204" pitchFamily="34" charset="0"/>
              </a:rPr>
              <a:t> </a:t>
            </a:r>
            <a:r>
              <a:rPr lang="en-US" sz="2400" dirty="0" err="1">
                <a:latin typeface="Century Gothic" panose="020B0502020202020204" pitchFamily="34" charset="0"/>
              </a:rPr>
              <a:t>ibaba</a:t>
            </a:r>
            <a:r>
              <a:rPr lang="en-US" sz="2400" dirty="0">
                <a:latin typeface="Century Gothic" panose="020B0502020202020204" pitchFamily="34" charset="0"/>
              </a:rPr>
              <a:t>, </a:t>
            </a:r>
            <a:r>
              <a:rPr lang="en-US" sz="2400" b="1" dirty="0" err="1">
                <a:latin typeface="Century Gothic" panose="020B0502020202020204" pitchFamily="34" charset="0"/>
              </a:rPr>
              <a:t>pamahalaan</a:t>
            </a:r>
            <a:r>
              <a:rPr lang="en-US" sz="2400" b="1" dirty="0">
                <a:latin typeface="Century Gothic" panose="020B0502020202020204" pitchFamily="34" charset="0"/>
              </a:rPr>
              <a:t> ng </a:t>
            </a:r>
            <a:r>
              <a:rPr lang="en-US" sz="2400" b="1" dirty="0" err="1">
                <a:latin typeface="Century Gothic" panose="020B0502020202020204" pitchFamily="34" charset="0"/>
              </a:rPr>
              <a:t>mamamayan</a:t>
            </a:r>
            <a:r>
              <a:rPr lang="en-US" sz="2400" b="1" dirty="0">
                <a:latin typeface="Century Gothic" panose="020B0502020202020204" pitchFamily="34" charset="0"/>
              </a:rPr>
              <a:t>, ang </a:t>
            </a:r>
            <a:r>
              <a:rPr lang="en-US" sz="2400" b="1" dirty="0" err="1">
                <a:latin typeface="Century Gothic" panose="020B0502020202020204" pitchFamily="34" charset="0"/>
              </a:rPr>
              <a:t>magdidisisyon</a:t>
            </a:r>
            <a:r>
              <a:rPr lang="en-US" sz="2400" b="1" dirty="0">
                <a:latin typeface="Century Gothic" panose="020B0502020202020204" pitchFamily="34" charset="0"/>
              </a:rPr>
              <a:t> ay ang mg </a:t>
            </a:r>
            <a:r>
              <a:rPr lang="en-US" sz="2400" b="1" dirty="0" err="1">
                <a:latin typeface="Century Gothic" panose="020B0502020202020204" pitchFamily="34" charset="0"/>
              </a:rPr>
              <a:t>mamamayan</a:t>
            </a:r>
            <a:r>
              <a:rPr lang="en-US" sz="2400" b="1" dirty="0">
                <a:latin typeface="Century Gothic" panose="020B0502020202020204" pitchFamily="34" charset="0"/>
              </a:rPr>
              <a:t>, para </a:t>
            </a:r>
            <a:r>
              <a:rPr lang="en-US" sz="2400" b="1" dirty="0" err="1">
                <a:latin typeface="Century Gothic" panose="020B0502020202020204" pitchFamily="34" charset="0"/>
              </a:rPr>
              <a:t>sa</a:t>
            </a:r>
            <a:r>
              <a:rPr lang="en-US" sz="2400" b="1" dirty="0">
                <a:latin typeface="Century Gothic" panose="020B0502020202020204" pitchFamily="34" charset="0"/>
              </a:rPr>
              <a:t> </a:t>
            </a:r>
            <a:r>
              <a:rPr lang="en-US" sz="2400" b="1" dirty="0" err="1">
                <a:latin typeface="Century Gothic" panose="020B0502020202020204" pitchFamily="34" charset="0"/>
              </a:rPr>
              <a:t>mamamaya</a:t>
            </a:r>
            <a:r>
              <a:rPr lang="en-US" sz="2400" dirty="0" err="1">
                <a:latin typeface="Century Gothic" panose="020B0502020202020204" pitchFamily="34" charset="0"/>
              </a:rPr>
              <a:t>n</a:t>
            </a:r>
            <a:r>
              <a:rPr lang="en-US" sz="2400" dirty="0">
                <a:latin typeface="Century Gothic" panose="020B0502020202020204" pitchFamily="34" charset="0"/>
              </a:rPr>
              <a:t>, kung </a:t>
            </a:r>
            <a:r>
              <a:rPr lang="en-US" sz="2400" dirty="0" err="1">
                <a:latin typeface="Century Gothic" panose="020B0502020202020204" pitchFamily="34" charset="0"/>
              </a:rPr>
              <a:t>saan</a:t>
            </a:r>
            <a:r>
              <a:rPr lang="en-US" sz="2400" dirty="0">
                <a:latin typeface="Century Gothic" panose="020B0502020202020204" pitchFamily="34" charset="0"/>
              </a:rPr>
              <a:t> ang </a:t>
            </a:r>
            <a:r>
              <a:rPr lang="en-US" sz="2400" dirty="0" err="1">
                <a:latin typeface="Century Gothic" panose="020B0502020202020204" pitchFamily="34" charset="0"/>
              </a:rPr>
              <a:t>lahat</a:t>
            </a:r>
            <a:r>
              <a:rPr lang="en-US" sz="2400" dirty="0">
                <a:latin typeface="Century Gothic" panose="020B0502020202020204" pitchFamily="34" charset="0"/>
              </a:rPr>
              <a:t> ng </a:t>
            </a:r>
            <a:r>
              <a:rPr lang="en-US" sz="2400" dirty="0" err="1">
                <a:latin typeface="Century Gothic" panose="020B0502020202020204" pitchFamily="34" charset="0"/>
              </a:rPr>
              <a:t>mamamayan</a:t>
            </a:r>
            <a:r>
              <a:rPr lang="en-US" sz="2400" dirty="0">
                <a:latin typeface="Century Gothic" panose="020B0502020202020204" pitchFamily="34" charset="0"/>
              </a:rPr>
              <a:t> ay may Kalayaan </a:t>
            </a:r>
            <a:r>
              <a:rPr lang="en-US" sz="2400" dirty="0" err="1">
                <a:latin typeface="Century Gothic" panose="020B0502020202020204" pitchFamily="34" charset="0"/>
              </a:rPr>
              <a:t>magdisisyon</a:t>
            </a:r>
            <a:r>
              <a:rPr lang="en-US" sz="2400" dirty="0">
                <a:latin typeface="Century Gothic" panose="020B0502020202020204" pitchFamily="34" charset="0"/>
              </a:rPr>
              <a:t> </a:t>
            </a:r>
            <a:r>
              <a:rPr lang="en-US" sz="2400" dirty="0" err="1">
                <a:latin typeface="Century Gothic" panose="020B0502020202020204" pitchFamily="34" charset="0"/>
              </a:rPr>
              <a:t>pumili</a:t>
            </a:r>
            <a:r>
              <a:rPr lang="en-US" sz="2400" dirty="0">
                <a:latin typeface="Century Gothic" panose="020B0502020202020204" pitchFamily="34" charset="0"/>
              </a:rPr>
              <a:t> ng </a:t>
            </a:r>
            <a:r>
              <a:rPr lang="en-US" sz="2400" dirty="0" err="1">
                <a:latin typeface="Century Gothic" panose="020B0502020202020204" pitchFamily="34" charset="0"/>
              </a:rPr>
              <a:t>lider</a:t>
            </a:r>
            <a:r>
              <a:rPr lang="en-US" sz="2400" dirty="0">
                <a:latin typeface="Century Gothic" panose="020B0502020202020204" pitchFamily="34" charset="0"/>
              </a:rPr>
              <a:t>, at may </a:t>
            </a:r>
            <a:r>
              <a:rPr lang="en-US" sz="2400" dirty="0" err="1">
                <a:latin typeface="Century Gothic" panose="020B0502020202020204" pitchFamily="34" charset="0"/>
              </a:rPr>
              <a:t>kalayaang</a:t>
            </a:r>
            <a:r>
              <a:rPr lang="en-US" sz="2400" dirty="0">
                <a:latin typeface="Century Gothic" panose="020B0502020202020204" pitchFamily="34" charset="0"/>
              </a:rPr>
              <a:t> </a:t>
            </a:r>
            <a:r>
              <a:rPr lang="en-US" sz="2400" dirty="0" err="1">
                <a:latin typeface="Century Gothic" panose="020B0502020202020204" pitchFamily="34" charset="0"/>
              </a:rPr>
              <a:t>sumamba</a:t>
            </a:r>
            <a:r>
              <a:rPr lang="en-US" sz="2400" dirty="0">
                <a:latin typeface="Century Gothic" panose="020B0502020202020204" pitchFamily="34" charset="0"/>
              </a:rPr>
              <a:t>. Ang </a:t>
            </a:r>
            <a:r>
              <a:rPr lang="en-US" sz="2400" dirty="0" err="1">
                <a:latin typeface="Century Gothic" panose="020B0502020202020204" pitchFamily="34" charset="0"/>
              </a:rPr>
              <a:t>Pundasyon</a:t>
            </a:r>
            <a:r>
              <a:rPr lang="en-US" sz="2400" dirty="0">
                <a:latin typeface="Century Gothic" panose="020B0502020202020204" pitchFamily="34" charset="0"/>
              </a:rPr>
              <a:t> </a:t>
            </a:r>
            <a:r>
              <a:rPr lang="en-US" sz="2400" dirty="0" err="1">
                <a:latin typeface="Century Gothic" panose="020B0502020202020204" pitchFamily="34" charset="0"/>
              </a:rPr>
              <a:t>sa</a:t>
            </a:r>
            <a:r>
              <a:rPr lang="en-US" sz="2400" dirty="0">
                <a:latin typeface="Century Gothic" panose="020B0502020202020204" pitchFamily="34" charset="0"/>
              </a:rPr>
              <a:t> </a:t>
            </a:r>
            <a:r>
              <a:rPr lang="en-US" sz="2400" dirty="0" err="1">
                <a:latin typeface="Century Gothic" panose="020B0502020202020204" pitchFamily="34" charset="0"/>
              </a:rPr>
              <a:t>likod</a:t>
            </a:r>
            <a:r>
              <a:rPr lang="en-US" sz="2400" dirty="0">
                <a:latin typeface="Century Gothic" panose="020B0502020202020204" pitchFamily="34" charset="0"/>
              </a:rPr>
              <a:t> ng </a:t>
            </a:r>
            <a:r>
              <a:rPr lang="en-US" sz="2400" dirty="0" err="1">
                <a:latin typeface="Century Gothic" panose="020B0502020202020204" pitchFamily="34" charset="0"/>
              </a:rPr>
              <a:t>konseptoong</a:t>
            </a:r>
            <a:r>
              <a:rPr lang="en-US" sz="2400" dirty="0">
                <a:latin typeface="Century Gothic" panose="020B0502020202020204" pitchFamily="34" charset="0"/>
              </a:rPr>
              <a:t> </a:t>
            </a:r>
            <a:r>
              <a:rPr lang="en-US" sz="2400" dirty="0" err="1">
                <a:latin typeface="Century Gothic" panose="020B0502020202020204" pitchFamily="34" charset="0"/>
              </a:rPr>
              <a:t>ito</a:t>
            </a:r>
            <a:r>
              <a:rPr lang="en-US" sz="2400" dirty="0">
                <a:latin typeface="Century Gothic" panose="020B0502020202020204" pitchFamily="34" charset="0"/>
              </a:rPr>
              <a:t> ay ang </a:t>
            </a:r>
            <a:r>
              <a:rPr lang="en-US" sz="2400" b="1" dirty="0" err="1">
                <a:latin typeface="Century Gothic" panose="020B0502020202020204" pitchFamily="34" charset="0"/>
              </a:rPr>
              <a:t>dalawang</a:t>
            </a:r>
            <a:r>
              <a:rPr lang="en-US" sz="2400" b="1" dirty="0">
                <a:latin typeface="Century Gothic" panose="020B0502020202020204" pitchFamily="34" charset="0"/>
              </a:rPr>
              <a:t> </a:t>
            </a:r>
            <a:r>
              <a:rPr lang="en-US" sz="2400" b="1" dirty="0" err="1">
                <a:latin typeface="Century Gothic" panose="020B0502020202020204" pitchFamily="34" charset="0"/>
              </a:rPr>
              <a:t>kaharian</a:t>
            </a:r>
            <a:r>
              <a:rPr lang="en-US" sz="2400" b="1" dirty="0">
                <a:latin typeface="Century Gothic" panose="020B0502020202020204" pitchFamily="34" charset="0"/>
              </a:rPr>
              <a:t> </a:t>
            </a:r>
            <a:r>
              <a:rPr lang="en-US" sz="2400" b="1" dirty="0" err="1">
                <a:latin typeface="Century Gothic" panose="020B0502020202020204" pitchFamily="34" charset="0"/>
              </a:rPr>
              <a:t>saisang</a:t>
            </a:r>
            <a:r>
              <a:rPr lang="en-US" sz="2400" b="1" dirty="0">
                <a:latin typeface="Century Gothic" panose="020B0502020202020204" pitchFamily="34" charset="0"/>
              </a:rPr>
              <a:t> </a:t>
            </a:r>
            <a:r>
              <a:rPr lang="en-US" sz="2400" b="1" dirty="0" err="1">
                <a:latin typeface="Century Gothic" panose="020B0502020202020204" pitchFamily="34" charset="0"/>
              </a:rPr>
              <a:t>bansa</a:t>
            </a:r>
            <a:r>
              <a:rPr lang="en-US" sz="2400" b="1" dirty="0">
                <a:latin typeface="Century Gothic" panose="020B0502020202020204" pitchFamily="34" charset="0"/>
              </a:rPr>
              <a:t> </a:t>
            </a:r>
            <a:r>
              <a:rPr lang="en-US" sz="2400" dirty="0" err="1">
                <a:latin typeface="Century Gothic" panose="020B0502020202020204" pitchFamily="34" charset="0"/>
              </a:rPr>
              <a:t>na</a:t>
            </a:r>
            <a:r>
              <a:rPr lang="en-US" sz="2400" dirty="0">
                <a:latin typeface="Century Gothic" panose="020B0502020202020204" pitchFamily="34" charset="0"/>
              </a:rPr>
              <a:t> </a:t>
            </a:r>
            <a:r>
              <a:rPr lang="en-US" sz="2400" dirty="0" err="1">
                <a:latin typeface="Century Gothic" panose="020B0502020202020204" pitchFamily="34" charset="0"/>
              </a:rPr>
              <a:t>gumagamit</a:t>
            </a:r>
            <a:r>
              <a:rPr lang="en-US" sz="2400" dirty="0">
                <a:latin typeface="Century Gothic" panose="020B0502020202020204" pitchFamily="34" charset="0"/>
              </a:rPr>
              <a:t> ng </a:t>
            </a:r>
            <a:r>
              <a:rPr lang="en-US" sz="2400" dirty="0" err="1">
                <a:latin typeface="Century Gothic" panose="020B0502020202020204" pitchFamily="34" charset="0"/>
              </a:rPr>
              <a:t>kanikanilang</a:t>
            </a:r>
            <a:r>
              <a:rPr lang="en-US" sz="2400" dirty="0">
                <a:latin typeface="Century Gothic" panose="020B0502020202020204" pitchFamily="34" charset="0"/>
              </a:rPr>
              <a:t> </a:t>
            </a:r>
            <a:r>
              <a:rPr lang="en-US" sz="2400" dirty="0" err="1">
                <a:latin typeface="Century Gothic" panose="020B0502020202020204" pitchFamily="34" charset="0"/>
              </a:rPr>
              <a:t>tabak</a:t>
            </a:r>
            <a:r>
              <a:rPr lang="en-US" sz="2400" dirty="0">
                <a:latin typeface="Century Gothic" panose="020B0502020202020204" pitchFamily="34" charset="0"/>
              </a:rPr>
              <a:t>.</a:t>
            </a:r>
            <a:endParaRPr lang="en-VI" sz="2400" dirty="0">
              <a:latin typeface="Century Gothic" panose="020B0502020202020204" pitchFamily="34" charset="0"/>
            </a:endParaRPr>
          </a:p>
        </p:txBody>
      </p:sp>
    </p:spTree>
    <p:extLst>
      <p:ext uri="{BB962C8B-B14F-4D97-AF65-F5344CB8AC3E}">
        <p14:creationId xmlns:p14="http://schemas.microsoft.com/office/powerpoint/2010/main" val="561473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47ECE6-541E-41AA-8232-920B8816C250}"/>
              </a:ext>
            </a:extLst>
          </p:cNvPr>
          <p:cNvSpPr txBox="1"/>
          <p:nvPr/>
        </p:nvSpPr>
        <p:spPr>
          <a:xfrm>
            <a:off x="638175" y="223748"/>
            <a:ext cx="11191875" cy="6124754"/>
          </a:xfrm>
          <a:prstGeom prst="rect">
            <a:avLst/>
          </a:prstGeom>
          <a:noFill/>
        </p:spPr>
        <p:txBody>
          <a:bodyPr wrap="square">
            <a:spAutoFit/>
          </a:bodyPr>
          <a:lstStyle/>
          <a:p>
            <a:pPr algn="ctr"/>
            <a:r>
              <a:rPr lang="en-US" sz="2800" dirty="0"/>
              <a:t>“Among the Christian exiles who first fled to America and sought an asylum from royal oppression [oppressive state] and priestly intolerance [oppressive church] were many who determined to establish a government upon the broad foundation of civil [state] and religious liberty [church]. Their views found place in the Declaration of Independence, which sets forth the great truth that "all men are created equal" and endowed with the inalienable right to "life, liberty, and the pursuit of happiness." And the Constitution guarantees to the people the right of self-government, providing that representatives elected by the popular vote shall enact and administer the laws. Freedom of religious faith was also granted, every man being permitted to worship God according to the dictates of his conscience. Republicanism [a state without a king] and Protestantism [a church without a pope] became the fundamental principles of the nation. These principles are the secret of its power and prosperity” The Great Controversy, p. 441</a:t>
            </a:r>
            <a:endParaRPr lang="en-VI" sz="2800" dirty="0"/>
          </a:p>
        </p:txBody>
      </p:sp>
    </p:spTree>
    <p:extLst>
      <p:ext uri="{BB962C8B-B14F-4D97-AF65-F5344CB8AC3E}">
        <p14:creationId xmlns:p14="http://schemas.microsoft.com/office/powerpoint/2010/main" val="478554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974DDB-89F0-409C-8BCE-658337FB27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863638"/>
          </a:xfrm>
          <a:prstGeom prst="rect">
            <a:avLst/>
          </a:prstGeom>
        </p:spPr>
      </p:pic>
      <p:sp>
        <p:nvSpPr>
          <p:cNvPr id="2" name="TextBox 1">
            <a:extLst>
              <a:ext uri="{FF2B5EF4-FFF2-40B4-BE49-F238E27FC236}">
                <a16:creationId xmlns:a16="http://schemas.microsoft.com/office/drawing/2014/main" id="{C7F16E7B-3D47-4E1E-BEA6-32AD828AC437}"/>
              </a:ext>
            </a:extLst>
          </p:cNvPr>
          <p:cNvSpPr txBox="1"/>
          <p:nvPr/>
        </p:nvSpPr>
        <p:spPr>
          <a:xfrm>
            <a:off x="2343150" y="619125"/>
            <a:ext cx="7029450" cy="1200329"/>
          </a:xfrm>
          <a:prstGeom prst="rect">
            <a:avLst/>
          </a:prstGeom>
          <a:solidFill>
            <a:srgbClr val="FFFFFF">
              <a:alpha val="58039"/>
            </a:srgbClr>
          </a:solidFill>
        </p:spPr>
        <p:txBody>
          <a:bodyPr wrap="square" rtlCol="0">
            <a:spAutoFit/>
          </a:bodyPr>
          <a:lstStyle/>
          <a:p>
            <a:pPr algn="ctr"/>
            <a:r>
              <a:rPr lang="en-US" sz="3600" dirty="0">
                <a:solidFill>
                  <a:schemeClr val="accent1">
                    <a:lumMod val="50000"/>
                  </a:schemeClr>
                </a:solidFill>
                <a:latin typeface="Arial Black" panose="020B0A04020102020204" pitchFamily="34" charset="0"/>
              </a:rPr>
              <a:t>Unang </a:t>
            </a:r>
            <a:r>
              <a:rPr lang="en-US" sz="3600" dirty="0" err="1">
                <a:solidFill>
                  <a:schemeClr val="accent1">
                    <a:lumMod val="50000"/>
                  </a:schemeClr>
                </a:solidFill>
                <a:latin typeface="Arial Black" panose="020B0A04020102020204" pitchFamily="34" charset="0"/>
              </a:rPr>
              <a:t>Susog</a:t>
            </a:r>
            <a:r>
              <a:rPr lang="en-US" sz="3600" dirty="0">
                <a:solidFill>
                  <a:schemeClr val="accent1">
                    <a:lumMod val="50000"/>
                  </a:schemeClr>
                </a:solidFill>
                <a:latin typeface="Arial Black" panose="020B0A04020102020204" pitchFamily="34" charset="0"/>
              </a:rPr>
              <a:t> ng </a:t>
            </a:r>
            <a:r>
              <a:rPr lang="en-US" sz="3600" dirty="0" err="1">
                <a:solidFill>
                  <a:schemeClr val="accent1">
                    <a:lumMod val="50000"/>
                  </a:schemeClr>
                </a:solidFill>
                <a:latin typeface="Arial Black" panose="020B0A04020102020204" pitchFamily="34" charset="0"/>
              </a:rPr>
              <a:t>Saligang</a:t>
            </a:r>
            <a:r>
              <a:rPr lang="en-US" sz="3600" dirty="0">
                <a:solidFill>
                  <a:schemeClr val="accent1">
                    <a:lumMod val="50000"/>
                  </a:schemeClr>
                </a:solidFill>
                <a:latin typeface="Arial Black" panose="020B0A04020102020204" pitchFamily="34" charset="0"/>
              </a:rPr>
              <a:t> Batas ng America</a:t>
            </a:r>
            <a:endParaRPr lang="en-VI" sz="3600" dirty="0">
              <a:solidFill>
                <a:schemeClr val="accent1">
                  <a:lumMod val="50000"/>
                </a:schemeClr>
              </a:solidFill>
              <a:latin typeface="Arial Black" panose="020B0A04020102020204" pitchFamily="34" charset="0"/>
            </a:endParaRPr>
          </a:p>
        </p:txBody>
      </p:sp>
      <p:sp>
        <p:nvSpPr>
          <p:cNvPr id="3" name="TextBox 2">
            <a:extLst>
              <a:ext uri="{FF2B5EF4-FFF2-40B4-BE49-F238E27FC236}">
                <a16:creationId xmlns:a16="http://schemas.microsoft.com/office/drawing/2014/main" id="{76678444-A12E-4671-9029-55C87B7A2F35}"/>
              </a:ext>
            </a:extLst>
          </p:cNvPr>
          <p:cNvSpPr txBox="1"/>
          <p:nvPr/>
        </p:nvSpPr>
        <p:spPr>
          <a:xfrm>
            <a:off x="971550" y="2381250"/>
            <a:ext cx="10572750" cy="3046988"/>
          </a:xfrm>
          <a:prstGeom prst="rect">
            <a:avLst/>
          </a:prstGeom>
          <a:solidFill>
            <a:srgbClr val="FFFFFF">
              <a:alpha val="67843"/>
            </a:srgbClr>
          </a:solidFill>
        </p:spPr>
        <p:txBody>
          <a:bodyPr wrap="square" rtlCol="0">
            <a:spAutoFit/>
          </a:bodyPr>
          <a:lstStyle/>
          <a:p>
            <a:pPr algn="ctr"/>
            <a:r>
              <a:rPr lang="en-US" sz="3200" dirty="0">
                <a:latin typeface="Century" panose="02040604050505020304" pitchFamily="18" charset="0"/>
              </a:rPr>
              <a:t>“Ang </a:t>
            </a:r>
            <a:r>
              <a:rPr lang="en-US" sz="3200" dirty="0" err="1">
                <a:latin typeface="Century" panose="02040604050505020304" pitchFamily="18" charset="0"/>
              </a:rPr>
              <a:t>Congresso</a:t>
            </a:r>
            <a:r>
              <a:rPr lang="en-US" sz="3200" dirty="0">
                <a:latin typeface="Century" panose="02040604050505020304" pitchFamily="18" charset="0"/>
              </a:rPr>
              <a:t> ay </a:t>
            </a:r>
            <a:r>
              <a:rPr lang="en-US" sz="3200" dirty="0" err="1">
                <a:latin typeface="Century" panose="02040604050505020304" pitchFamily="18" charset="0"/>
              </a:rPr>
              <a:t>hindi</a:t>
            </a:r>
            <a:r>
              <a:rPr lang="en-US" sz="3200" dirty="0">
                <a:latin typeface="Century" panose="02040604050505020304" pitchFamily="18" charset="0"/>
              </a:rPr>
              <a:t> </a:t>
            </a:r>
            <a:r>
              <a:rPr lang="en-US" sz="3200" dirty="0" err="1">
                <a:latin typeface="Century" panose="02040604050505020304" pitchFamily="18" charset="0"/>
              </a:rPr>
              <a:t>maaaring</a:t>
            </a:r>
            <a:r>
              <a:rPr lang="en-US" sz="3200" dirty="0">
                <a:latin typeface="Century" panose="02040604050505020304" pitchFamily="18" charset="0"/>
              </a:rPr>
              <a:t> </a:t>
            </a:r>
            <a:r>
              <a:rPr lang="en-US" sz="3200" dirty="0" err="1">
                <a:latin typeface="Century" panose="02040604050505020304" pitchFamily="18" charset="0"/>
              </a:rPr>
              <a:t>gumawa</a:t>
            </a:r>
            <a:r>
              <a:rPr lang="en-US" sz="3200" dirty="0">
                <a:latin typeface="Century" panose="02040604050505020304" pitchFamily="18" charset="0"/>
              </a:rPr>
              <a:t> ng </a:t>
            </a:r>
            <a:r>
              <a:rPr lang="en-US" sz="3200" dirty="0" err="1">
                <a:latin typeface="Century" panose="02040604050505020304" pitchFamily="18" charset="0"/>
              </a:rPr>
              <a:t>batas</a:t>
            </a:r>
            <a:r>
              <a:rPr lang="en-US" sz="3200" dirty="0">
                <a:latin typeface="Century" panose="02040604050505020304" pitchFamily="18" charset="0"/>
              </a:rPr>
              <a:t> </a:t>
            </a:r>
            <a:r>
              <a:rPr lang="en-US" sz="3200" dirty="0" err="1">
                <a:latin typeface="Century" panose="02040604050505020304" pitchFamily="18" charset="0"/>
              </a:rPr>
              <a:t>na</a:t>
            </a:r>
            <a:r>
              <a:rPr lang="en-US" sz="3200" dirty="0">
                <a:latin typeface="Century" panose="02040604050505020304" pitchFamily="18" charset="0"/>
              </a:rPr>
              <a:t> </a:t>
            </a:r>
            <a:r>
              <a:rPr lang="en-US" sz="3200" dirty="0" err="1">
                <a:latin typeface="Century" panose="02040604050505020304" pitchFamily="18" charset="0"/>
              </a:rPr>
              <a:t>papabor</a:t>
            </a:r>
            <a:r>
              <a:rPr lang="en-US" sz="3200" dirty="0">
                <a:latin typeface="Century" panose="02040604050505020304" pitchFamily="18" charset="0"/>
              </a:rPr>
              <a:t> </a:t>
            </a:r>
            <a:r>
              <a:rPr lang="en-US" sz="3200" dirty="0" err="1">
                <a:latin typeface="Century" panose="02040604050505020304" pitchFamily="18" charset="0"/>
              </a:rPr>
              <a:t>sa</a:t>
            </a:r>
            <a:r>
              <a:rPr lang="en-US" sz="3200" dirty="0">
                <a:latin typeface="Century" panose="02040604050505020304" pitchFamily="18" charset="0"/>
              </a:rPr>
              <a:t> </a:t>
            </a:r>
            <a:r>
              <a:rPr lang="en-US" sz="3200" b="1" dirty="0" err="1">
                <a:latin typeface="Century" panose="02040604050505020304" pitchFamily="18" charset="0"/>
              </a:rPr>
              <a:t>pagtatatag</a:t>
            </a:r>
            <a:r>
              <a:rPr lang="en-US" sz="3200" b="1" dirty="0">
                <a:latin typeface="Century" panose="02040604050505020304" pitchFamily="18" charset="0"/>
              </a:rPr>
              <a:t> ng </a:t>
            </a:r>
            <a:r>
              <a:rPr lang="en-US" sz="3200" b="1" dirty="0" err="1">
                <a:latin typeface="Century" panose="02040604050505020304" pitchFamily="18" charset="0"/>
              </a:rPr>
              <a:t>isang</a:t>
            </a:r>
            <a:r>
              <a:rPr lang="en-US" sz="3200" b="1" dirty="0">
                <a:latin typeface="Century" panose="02040604050505020304" pitchFamily="18" charset="0"/>
              </a:rPr>
              <a:t> </a:t>
            </a:r>
            <a:r>
              <a:rPr lang="en-US" sz="3200" b="1" dirty="0" err="1">
                <a:latin typeface="Century" panose="02040604050505020304" pitchFamily="18" charset="0"/>
              </a:rPr>
              <a:t>Relihiyon</a:t>
            </a:r>
            <a:r>
              <a:rPr lang="en-US" sz="3200" b="1" dirty="0">
                <a:latin typeface="Century" panose="02040604050505020304" pitchFamily="18" charset="0"/>
              </a:rPr>
              <a:t> </a:t>
            </a:r>
            <a:r>
              <a:rPr lang="en-US" sz="3200" dirty="0">
                <a:latin typeface="Century" panose="02040604050505020304" pitchFamily="18" charset="0"/>
              </a:rPr>
              <a:t>[</a:t>
            </a:r>
            <a:r>
              <a:rPr lang="en-US" sz="3200" dirty="0" err="1">
                <a:latin typeface="Century" panose="02040604050505020304" pitchFamily="18" charset="0"/>
              </a:rPr>
              <a:t>unang</a:t>
            </a:r>
            <a:r>
              <a:rPr lang="en-US" sz="3200" dirty="0">
                <a:latin typeface="Century" panose="02040604050505020304" pitchFamily="18" charset="0"/>
              </a:rPr>
              <a:t> </a:t>
            </a:r>
            <a:r>
              <a:rPr lang="en-US" sz="3200" dirty="0" err="1">
                <a:latin typeface="Century" panose="02040604050505020304" pitchFamily="18" charset="0"/>
              </a:rPr>
              <a:t>sugnay</a:t>
            </a:r>
            <a:r>
              <a:rPr lang="en-US" sz="3200" dirty="0">
                <a:latin typeface="Century" panose="02040604050505020304" pitchFamily="18" charset="0"/>
              </a:rPr>
              <a:t>] O </a:t>
            </a:r>
            <a:r>
              <a:rPr lang="en-US" sz="3200" b="1" dirty="0" err="1">
                <a:latin typeface="Century" panose="02040604050505020304" pitchFamily="18" charset="0"/>
              </a:rPr>
              <a:t>magbabawal</a:t>
            </a:r>
            <a:r>
              <a:rPr lang="en-US" sz="3200" b="1" dirty="0">
                <a:latin typeface="Century" panose="02040604050505020304" pitchFamily="18" charset="0"/>
              </a:rPr>
              <a:t> </a:t>
            </a:r>
            <a:r>
              <a:rPr lang="en-US" sz="3200" b="1" dirty="0" err="1">
                <a:latin typeface="Century" panose="02040604050505020304" pitchFamily="18" charset="0"/>
              </a:rPr>
              <a:t>nito</a:t>
            </a:r>
            <a:r>
              <a:rPr lang="en-US" sz="3200" b="1" dirty="0">
                <a:latin typeface="Century" panose="02040604050505020304" pitchFamily="18" charset="0"/>
              </a:rPr>
              <a:t> </a:t>
            </a:r>
            <a:r>
              <a:rPr lang="en-US" sz="3200" dirty="0">
                <a:latin typeface="Century" panose="02040604050505020304" pitchFamily="18" charset="0"/>
              </a:rPr>
              <a:t>[</a:t>
            </a:r>
            <a:r>
              <a:rPr lang="en-US" sz="3200" dirty="0" err="1">
                <a:latin typeface="Century" panose="02040604050505020304" pitchFamily="18" charset="0"/>
              </a:rPr>
              <a:t>ikalawang</a:t>
            </a:r>
            <a:r>
              <a:rPr lang="en-US" sz="3200" dirty="0">
                <a:latin typeface="Century" panose="02040604050505020304" pitchFamily="18" charset="0"/>
              </a:rPr>
              <a:t> </a:t>
            </a:r>
            <a:r>
              <a:rPr lang="en-US" sz="3200" dirty="0" err="1">
                <a:latin typeface="Century" panose="02040604050505020304" pitchFamily="18" charset="0"/>
              </a:rPr>
              <a:t>sugnay</a:t>
            </a:r>
            <a:r>
              <a:rPr lang="en-US" sz="3200" dirty="0">
                <a:latin typeface="Century" panose="02040604050505020304" pitchFamily="18" charset="0"/>
              </a:rPr>
              <a:t>]; O </a:t>
            </a:r>
            <a:r>
              <a:rPr lang="en-US" sz="3200" dirty="0" err="1">
                <a:latin typeface="Century" panose="02040604050505020304" pitchFamily="18" charset="0"/>
              </a:rPr>
              <a:t>pahinain</a:t>
            </a:r>
            <a:r>
              <a:rPr lang="en-US" sz="3200" dirty="0">
                <a:latin typeface="Century" panose="02040604050505020304" pitchFamily="18" charset="0"/>
              </a:rPr>
              <a:t> ang Kalayaan ng </a:t>
            </a:r>
            <a:r>
              <a:rPr lang="en-US" sz="3200" dirty="0" err="1">
                <a:latin typeface="Century" panose="02040604050505020304" pitchFamily="18" charset="0"/>
              </a:rPr>
              <a:t>pagsasalita</a:t>
            </a:r>
            <a:r>
              <a:rPr lang="en-US" sz="3200" dirty="0">
                <a:latin typeface="Century" panose="02040604050505020304" pitchFamily="18" charset="0"/>
              </a:rPr>
              <a:t>, </a:t>
            </a:r>
            <a:r>
              <a:rPr lang="en-US" sz="3200" dirty="0" err="1">
                <a:latin typeface="Century" panose="02040604050505020304" pitchFamily="18" charset="0"/>
              </a:rPr>
              <a:t>pagpapahayag</a:t>
            </a:r>
            <a:r>
              <a:rPr lang="en-US" sz="3200" dirty="0">
                <a:latin typeface="Century" panose="02040604050505020304" pitchFamily="18" charset="0"/>
              </a:rPr>
              <a:t>, </a:t>
            </a:r>
            <a:r>
              <a:rPr lang="en-US" sz="3200" dirty="0" err="1">
                <a:latin typeface="Century" panose="02040604050505020304" pitchFamily="18" charset="0"/>
              </a:rPr>
              <a:t>pagpupulong</a:t>
            </a:r>
            <a:r>
              <a:rPr lang="en-US" sz="3200" dirty="0">
                <a:latin typeface="Century" panose="02040604050505020304" pitchFamily="18" charset="0"/>
              </a:rPr>
              <a:t> at </a:t>
            </a:r>
            <a:r>
              <a:rPr lang="en-US" sz="3200" dirty="0" err="1">
                <a:latin typeface="Century" panose="02040604050505020304" pitchFamily="18" charset="0"/>
              </a:rPr>
              <a:t>pagsasamasama</a:t>
            </a:r>
            <a:r>
              <a:rPr lang="en-US" sz="3200" dirty="0">
                <a:latin typeface="Century" panose="02040604050505020304" pitchFamily="18" charset="0"/>
              </a:rPr>
              <a:t> </a:t>
            </a:r>
            <a:r>
              <a:rPr lang="en-US" sz="3200" dirty="0" err="1">
                <a:latin typeface="Century" panose="02040604050505020304" pitchFamily="18" charset="0"/>
              </a:rPr>
              <a:t>upang</a:t>
            </a:r>
            <a:r>
              <a:rPr lang="en-US" sz="3200" dirty="0">
                <a:latin typeface="Century" panose="02040604050505020304" pitchFamily="18" charset="0"/>
              </a:rPr>
              <a:t> </a:t>
            </a:r>
            <a:r>
              <a:rPr lang="en-US" sz="3200" dirty="0" err="1">
                <a:latin typeface="Century" panose="02040604050505020304" pitchFamily="18" charset="0"/>
              </a:rPr>
              <a:t>ipahayag</a:t>
            </a:r>
            <a:r>
              <a:rPr lang="en-US" sz="3200" dirty="0">
                <a:latin typeface="Century" panose="02040604050505020304" pitchFamily="18" charset="0"/>
              </a:rPr>
              <a:t> ang </a:t>
            </a:r>
            <a:r>
              <a:rPr lang="en-US" sz="3200" dirty="0" err="1">
                <a:latin typeface="Century" panose="02040604050505020304" pitchFamily="18" charset="0"/>
              </a:rPr>
              <a:t>mga</a:t>
            </a:r>
            <a:r>
              <a:rPr lang="en-US" sz="3200" dirty="0">
                <a:latin typeface="Century" panose="02040604050505020304" pitchFamily="18" charset="0"/>
              </a:rPr>
              <a:t> </a:t>
            </a:r>
            <a:r>
              <a:rPr lang="en-US" sz="3200" dirty="0" err="1">
                <a:latin typeface="Century" panose="02040604050505020304" pitchFamily="18" charset="0"/>
              </a:rPr>
              <a:t>hinaing</a:t>
            </a:r>
            <a:r>
              <a:rPr lang="en-US" sz="3200" dirty="0">
                <a:latin typeface="Century" panose="02040604050505020304" pitchFamily="18" charset="0"/>
              </a:rPr>
              <a:t>  </a:t>
            </a:r>
            <a:r>
              <a:rPr lang="en-US" sz="3200" dirty="0" err="1">
                <a:latin typeface="Century" panose="02040604050505020304" pitchFamily="18" charset="0"/>
              </a:rPr>
              <a:t>sa</a:t>
            </a:r>
            <a:r>
              <a:rPr lang="en-US" sz="3200" dirty="0">
                <a:latin typeface="Century" panose="02040604050505020304" pitchFamily="18" charset="0"/>
              </a:rPr>
              <a:t> </a:t>
            </a:r>
            <a:r>
              <a:rPr lang="en-US" sz="3200" dirty="0" err="1">
                <a:latin typeface="Century" panose="02040604050505020304" pitchFamily="18" charset="0"/>
              </a:rPr>
              <a:t>pamahalaan</a:t>
            </a:r>
            <a:r>
              <a:rPr lang="en-US" sz="3200" dirty="0">
                <a:latin typeface="Century" panose="02040604050505020304" pitchFamily="18" charset="0"/>
              </a:rPr>
              <a:t>.”[</a:t>
            </a:r>
            <a:r>
              <a:rPr lang="en-US" sz="3200" dirty="0" err="1">
                <a:latin typeface="Century" panose="02040604050505020304" pitchFamily="18" charset="0"/>
              </a:rPr>
              <a:t>ikatlong</a:t>
            </a:r>
            <a:r>
              <a:rPr lang="en-US" sz="3200" dirty="0">
                <a:latin typeface="Century" panose="02040604050505020304" pitchFamily="18" charset="0"/>
              </a:rPr>
              <a:t> </a:t>
            </a:r>
            <a:r>
              <a:rPr lang="en-US" sz="3200" dirty="0" err="1">
                <a:latin typeface="Century" panose="02040604050505020304" pitchFamily="18" charset="0"/>
              </a:rPr>
              <a:t>sugnay</a:t>
            </a:r>
            <a:r>
              <a:rPr lang="en-US" sz="3200" dirty="0">
                <a:latin typeface="Century" panose="02040604050505020304" pitchFamily="18" charset="0"/>
              </a:rPr>
              <a:t>]</a:t>
            </a:r>
            <a:endParaRPr lang="en-VI" sz="3200" dirty="0">
              <a:latin typeface="Century" panose="02040604050505020304" pitchFamily="18" charset="0"/>
            </a:endParaRPr>
          </a:p>
        </p:txBody>
      </p:sp>
    </p:spTree>
    <p:extLst>
      <p:ext uri="{BB962C8B-B14F-4D97-AF65-F5344CB8AC3E}">
        <p14:creationId xmlns:p14="http://schemas.microsoft.com/office/powerpoint/2010/main" val="3501720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5943EC-C52A-4494-9284-5376BA07B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115800" cy="8081496"/>
          </a:xfrm>
          <a:prstGeom prst="rect">
            <a:avLst/>
          </a:prstGeom>
        </p:spPr>
      </p:pic>
      <p:sp>
        <p:nvSpPr>
          <p:cNvPr id="2" name="TextBox 1">
            <a:extLst>
              <a:ext uri="{FF2B5EF4-FFF2-40B4-BE49-F238E27FC236}">
                <a16:creationId xmlns:a16="http://schemas.microsoft.com/office/drawing/2014/main" id="{28CB4ABE-13E1-48D9-9AEC-DCDD18150B03}"/>
              </a:ext>
            </a:extLst>
          </p:cNvPr>
          <p:cNvSpPr txBox="1"/>
          <p:nvPr/>
        </p:nvSpPr>
        <p:spPr>
          <a:xfrm>
            <a:off x="1409700" y="400050"/>
            <a:ext cx="9353550" cy="1200329"/>
          </a:xfrm>
          <a:prstGeom prst="rect">
            <a:avLst/>
          </a:prstGeom>
          <a:solidFill>
            <a:srgbClr val="FFFFFF">
              <a:alpha val="60000"/>
            </a:srgbClr>
          </a:solidFill>
        </p:spPr>
        <p:txBody>
          <a:bodyPr wrap="square" rtlCol="0">
            <a:spAutoFit/>
          </a:bodyPr>
          <a:lstStyle/>
          <a:p>
            <a:pPr algn="ctr"/>
            <a:r>
              <a:rPr lang="en-US" sz="3600" dirty="0">
                <a:ln w="0"/>
                <a:solidFill>
                  <a:schemeClr val="accent1">
                    <a:lumMod val="50000"/>
                  </a:schemeClr>
                </a:solidFill>
                <a:effectLst>
                  <a:reflection blurRad="6350" stA="53000" endA="300" endPos="35500" dir="5400000" sy="-90000" algn="bl" rotWithShape="0"/>
                </a:effectLst>
                <a:latin typeface="Arial Black" panose="020B0A04020102020204" pitchFamily="34" charset="0"/>
              </a:rPr>
              <a:t>Ang Isang </a:t>
            </a:r>
            <a:r>
              <a:rPr lang="en-US" sz="3600" dirty="0" err="1">
                <a:ln w="0"/>
                <a:solidFill>
                  <a:schemeClr val="accent1">
                    <a:lumMod val="50000"/>
                  </a:schemeClr>
                </a:solidFill>
                <a:effectLst>
                  <a:reflection blurRad="6350" stA="53000" endA="300" endPos="35500" dir="5400000" sy="-90000" algn="bl" rotWithShape="0"/>
                </a:effectLst>
                <a:latin typeface="Arial Black" panose="020B0A04020102020204" pitchFamily="34" charset="0"/>
              </a:rPr>
              <a:t>Kristiano</a:t>
            </a:r>
            <a:r>
              <a:rPr lang="en-US" sz="3600" dirty="0">
                <a:ln w="0"/>
                <a:solidFill>
                  <a:schemeClr val="accent1">
                    <a:lumMod val="50000"/>
                  </a:schemeClr>
                </a:solidFill>
                <a:effectLst>
                  <a:reflection blurRad="6350" stA="53000" endA="300" endPos="35500" dir="5400000" sy="-90000" algn="bl" rotWithShape="0"/>
                </a:effectLst>
                <a:latin typeface="Arial Black" panose="020B0A04020102020204" pitchFamily="34" charset="0"/>
              </a:rPr>
              <a:t> ay </a:t>
            </a:r>
            <a:r>
              <a:rPr lang="en-US" sz="3600" dirty="0" err="1">
                <a:ln w="0"/>
                <a:solidFill>
                  <a:schemeClr val="accent1">
                    <a:lumMod val="50000"/>
                  </a:schemeClr>
                </a:solidFill>
                <a:effectLst>
                  <a:reflection blurRad="6350" stA="53000" endA="300" endPos="35500" dir="5400000" sy="-90000" algn="bl" rotWithShape="0"/>
                </a:effectLst>
                <a:latin typeface="Arial Black" panose="020B0A04020102020204" pitchFamily="34" charset="0"/>
              </a:rPr>
              <a:t>mamamayan</a:t>
            </a:r>
            <a:r>
              <a:rPr lang="en-US" sz="3600" dirty="0">
                <a:ln w="0"/>
                <a:solidFill>
                  <a:schemeClr val="accent1">
                    <a:lumMod val="50000"/>
                  </a:schemeClr>
                </a:solidFill>
                <a:effectLst>
                  <a:reflection blurRad="6350" stA="53000" endA="300" endPos="35500" dir="5400000" sy="-90000" algn="bl" rotWithShape="0"/>
                </a:effectLst>
                <a:latin typeface="Arial Black" panose="020B0A04020102020204" pitchFamily="34" charset="0"/>
              </a:rPr>
              <a:t> ng </a:t>
            </a:r>
            <a:r>
              <a:rPr lang="en-US" sz="3600" dirty="0" err="1">
                <a:ln w="0"/>
                <a:solidFill>
                  <a:schemeClr val="accent1">
                    <a:lumMod val="50000"/>
                  </a:schemeClr>
                </a:solidFill>
                <a:effectLst>
                  <a:reflection blurRad="6350" stA="53000" endA="300" endPos="35500" dir="5400000" sy="-90000" algn="bl" rotWithShape="0"/>
                </a:effectLst>
                <a:latin typeface="Arial Black" panose="020B0A04020102020204" pitchFamily="34" charset="0"/>
              </a:rPr>
              <a:t>dalawang</a:t>
            </a:r>
            <a:r>
              <a:rPr lang="en-US" sz="3600" dirty="0">
                <a:ln w="0"/>
                <a:solidFill>
                  <a:schemeClr val="accent1">
                    <a:lumMod val="50000"/>
                  </a:schemeClr>
                </a:solidFill>
                <a:effectLst>
                  <a:reflection blurRad="6350" stA="53000" endA="300" endPos="35500" dir="5400000" sy="-90000" algn="bl" rotWithShape="0"/>
                </a:effectLst>
                <a:latin typeface="Arial Black" panose="020B0A04020102020204" pitchFamily="34" charset="0"/>
              </a:rPr>
              <a:t> </a:t>
            </a:r>
            <a:r>
              <a:rPr lang="en-US" sz="3600" dirty="0" err="1">
                <a:ln w="0"/>
                <a:solidFill>
                  <a:schemeClr val="accent1">
                    <a:lumMod val="50000"/>
                  </a:schemeClr>
                </a:solidFill>
                <a:effectLst>
                  <a:reflection blurRad="6350" stA="53000" endA="300" endPos="35500" dir="5400000" sy="-90000" algn="bl" rotWithShape="0"/>
                </a:effectLst>
                <a:latin typeface="Arial Black" panose="020B0A04020102020204" pitchFamily="34" charset="0"/>
              </a:rPr>
              <a:t>kaharian</a:t>
            </a:r>
            <a:r>
              <a:rPr lang="en-US" sz="3600" dirty="0">
                <a:ln w="0"/>
                <a:solidFill>
                  <a:schemeClr val="accent1">
                    <a:lumMod val="50000"/>
                  </a:schemeClr>
                </a:solidFill>
                <a:effectLst>
                  <a:reflection blurRad="6350" stA="53000" endA="300" endPos="35500" dir="5400000" sy="-90000" algn="bl" rotWithShape="0"/>
                </a:effectLst>
                <a:latin typeface="Arial Black" panose="020B0A04020102020204" pitchFamily="34" charset="0"/>
              </a:rPr>
              <a:t>.</a:t>
            </a:r>
            <a:endParaRPr lang="en-VI" sz="3600" dirty="0">
              <a:ln w="0"/>
              <a:solidFill>
                <a:schemeClr val="accent1">
                  <a:lumMod val="50000"/>
                </a:schemeClr>
              </a:solidFill>
              <a:effectLst>
                <a:reflection blurRad="6350" stA="53000" endA="300" endPos="35500" dir="5400000" sy="-90000" algn="bl" rotWithShape="0"/>
              </a:effectLst>
              <a:latin typeface="Arial Black" panose="020B0A04020102020204" pitchFamily="34" charset="0"/>
            </a:endParaRPr>
          </a:p>
        </p:txBody>
      </p:sp>
      <p:sp>
        <p:nvSpPr>
          <p:cNvPr id="3" name="TextBox 2">
            <a:extLst>
              <a:ext uri="{FF2B5EF4-FFF2-40B4-BE49-F238E27FC236}">
                <a16:creationId xmlns:a16="http://schemas.microsoft.com/office/drawing/2014/main" id="{3E3E7A41-3B6A-48AA-9BA7-A8537A39D32D}"/>
              </a:ext>
            </a:extLst>
          </p:cNvPr>
          <p:cNvSpPr txBox="1"/>
          <p:nvPr/>
        </p:nvSpPr>
        <p:spPr>
          <a:xfrm>
            <a:off x="695325" y="2295525"/>
            <a:ext cx="10772775" cy="3046988"/>
          </a:xfrm>
          <a:prstGeom prst="rect">
            <a:avLst/>
          </a:prstGeom>
          <a:solidFill>
            <a:srgbClr val="FFFFFF">
              <a:alpha val="67059"/>
            </a:srgbClr>
          </a:solidFill>
        </p:spPr>
        <p:txBody>
          <a:bodyPr wrap="square" rtlCol="0">
            <a:spAutoFit/>
          </a:bodyPr>
          <a:lstStyle/>
          <a:p>
            <a:pPr algn="ctr"/>
            <a:r>
              <a:rPr lang="en-US" sz="3200" dirty="0">
                <a:latin typeface="Goudy Old Style" panose="02020502050305020303" pitchFamily="18" charset="0"/>
              </a:rPr>
              <a:t> </a:t>
            </a:r>
            <a:r>
              <a:rPr lang="en-US" sz="3200" dirty="0" err="1">
                <a:latin typeface="Goudy Old Style" panose="02020502050305020303" pitchFamily="18" charset="0"/>
              </a:rPr>
              <a:t>Tayo</a:t>
            </a:r>
            <a:r>
              <a:rPr lang="en-US" sz="3200" dirty="0">
                <a:latin typeface="Goudy Old Style" panose="02020502050305020303" pitchFamily="18" charset="0"/>
              </a:rPr>
              <a:t> ay </a:t>
            </a:r>
            <a:r>
              <a:rPr lang="en-US" sz="3200" dirty="0" err="1">
                <a:latin typeface="Goudy Old Style" panose="02020502050305020303" pitchFamily="18" charset="0"/>
              </a:rPr>
              <a:t>mamamayan</a:t>
            </a:r>
            <a:r>
              <a:rPr lang="en-US" sz="3200" dirty="0">
                <a:latin typeface="Goudy Old Style" panose="02020502050305020303" pitchFamily="18" charset="0"/>
              </a:rPr>
              <a:t> ng </a:t>
            </a:r>
            <a:r>
              <a:rPr lang="en-US" sz="3200" dirty="0" err="1">
                <a:latin typeface="Goudy Old Style" panose="02020502050305020303" pitchFamily="18" charset="0"/>
              </a:rPr>
              <a:t>isang</a:t>
            </a:r>
            <a:r>
              <a:rPr lang="en-US" sz="3200" dirty="0">
                <a:latin typeface="Goudy Old Style" panose="02020502050305020303" pitchFamily="18" charset="0"/>
              </a:rPr>
              <a:t> </a:t>
            </a:r>
            <a:r>
              <a:rPr lang="en-US" sz="3200" dirty="0" err="1">
                <a:latin typeface="Goudy Old Style" panose="02020502050305020303" pitchFamily="18" charset="0"/>
              </a:rPr>
              <a:t>bansa</a:t>
            </a:r>
            <a:r>
              <a:rPr lang="en-US" sz="3200" dirty="0">
                <a:latin typeface="Goudy Old Style" panose="02020502050305020303" pitchFamily="18" charset="0"/>
              </a:rPr>
              <a:t> kung </a:t>
            </a:r>
            <a:r>
              <a:rPr lang="en-US" sz="3200" dirty="0" err="1">
                <a:latin typeface="Goudy Old Style" panose="02020502050305020303" pitchFamily="18" charset="0"/>
              </a:rPr>
              <a:t>saan</a:t>
            </a:r>
            <a:r>
              <a:rPr lang="en-US" sz="3200" dirty="0">
                <a:latin typeface="Goudy Old Style" panose="02020502050305020303" pitchFamily="18" charset="0"/>
              </a:rPr>
              <a:t> </a:t>
            </a:r>
            <a:r>
              <a:rPr lang="en-US" sz="3200" dirty="0" err="1">
                <a:latin typeface="Goudy Old Style" panose="02020502050305020303" pitchFamily="18" charset="0"/>
              </a:rPr>
              <a:t>tayo</a:t>
            </a:r>
            <a:r>
              <a:rPr lang="en-US" sz="3200" dirty="0">
                <a:latin typeface="Goudy Old Style" panose="02020502050305020303" pitchFamily="18" charset="0"/>
              </a:rPr>
              <a:t> </a:t>
            </a:r>
            <a:r>
              <a:rPr lang="en-US" sz="3200" dirty="0" err="1">
                <a:latin typeface="Goudy Old Style" panose="02020502050305020303" pitchFamily="18" charset="0"/>
              </a:rPr>
              <a:t>ipinanganak</a:t>
            </a:r>
            <a:r>
              <a:rPr lang="en-US" sz="3200" dirty="0">
                <a:latin typeface="Goudy Old Style" panose="02020502050305020303" pitchFamily="18" charset="0"/>
              </a:rPr>
              <a:t>. At </a:t>
            </a:r>
            <a:r>
              <a:rPr lang="en-US" sz="3200" dirty="0" err="1">
                <a:latin typeface="Goudy Old Style" panose="02020502050305020303" pitchFamily="18" charset="0"/>
              </a:rPr>
              <a:t>mamamayan</a:t>
            </a:r>
            <a:r>
              <a:rPr lang="en-US" sz="3200" dirty="0">
                <a:latin typeface="Goudy Old Style" panose="02020502050305020303" pitchFamily="18" charset="0"/>
              </a:rPr>
              <a:t> </a:t>
            </a:r>
            <a:r>
              <a:rPr lang="en-US" sz="3200" dirty="0" err="1">
                <a:latin typeface="Goudy Old Style" panose="02020502050305020303" pitchFamily="18" charset="0"/>
              </a:rPr>
              <a:t>tayo</a:t>
            </a:r>
            <a:r>
              <a:rPr lang="en-US" sz="3200" dirty="0">
                <a:latin typeface="Goudy Old Style" panose="02020502050305020303" pitchFamily="18" charset="0"/>
              </a:rPr>
              <a:t> ng </a:t>
            </a:r>
            <a:r>
              <a:rPr lang="en-US" sz="3200" dirty="0" err="1">
                <a:latin typeface="Goudy Old Style" panose="02020502050305020303" pitchFamily="18" charset="0"/>
              </a:rPr>
              <a:t>Langit</a:t>
            </a:r>
            <a:r>
              <a:rPr lang="en-US" sz="3200" dirty="0">
                <a:latin typeface="Goudy Old Style" panose="02020502050305020303" pitchFamily="18" charset="0"/>
              </a:rPr>
              <a:t> </a:t>
            </a:r>
            <a:r>
              <a:rPr lang="en-US" sz="3200" dirty="0" err="1">
                <a:latin typeface="Goudy Old Style" panose="02020502050305020303" pitchFamily="18" charset="0"/>
              </a:rPr>
              <a:t>sa</a:t>
            </a:r>
            <a:r>
              <a:rPr lang="en-US" sz="3200" dirty="0">
                <a:latin typeface="Goudy Old Style" panose="02020502050305020303" pitchFamily="18" charset="0"/>
              </a:rPr>
              <a:t> </a:t>
            </a:r>
            <a:r>
              <a:rPr lang="en-US" sz="3200" dirty="0" err="1">
                <a:latin typeface="Goudy Old Style" panose="02020502050305020303" pitchFamily="18" charset="0"/>
              </a:rPr>
              <a:t>ikalawa</a:t>
            </a:r>
            <a:r>
              <a:rPr lang="en-US" sz="3200" dirty="0">
                <a:latin typeface="Goudy Old Style" panose="02020502050305020303" pitchFamily="18" charset="0"/>
              </a:rPr>
              <a:t> </a:t>
            </a:r>
            <a:r>
              <a:rPr lang="en-US" sz="3200" dirty="0" err="1">
                <a:latin typeface="Goudy Old Style" panose="02020502050305020303" pitchFamily="18" charset="0"/>
              </a:rPr>
              <a:t>nating</a:t>
            </a:r>
            <a:r>
              <a:rPr lang="en-US" sz="3200" dirty="0">
                <a:latin typeface="Goudy Old Style" panose="02020502050305020303" pitchFamily="18" charset="0"/>
              </a:rPr>
              <a:t> </a:t>
            </a:r>
            <a:r>
              <a:rPr lang="en-US" sz="3200" dirty="0" err="1">
                <a:latin typeface="Goudy Old Style" panose="02020502050305020303" pitchFamily="18" charset="0"/>
              </a:rPr>
              <a:t>kapanganakan</a:t>
            </a:r>
            <a:r>
              <a:rPr lang="en-US" sz="3200" dirty="0">
                <a:latin typeface="Goudy Old Style" panose="02020502050305020303" pitchFamily="18" charset="0"/>
              </a:rPr>
              <a:t>. </a:t>
            </a:r>
            <a:r>
              <a:rPr lang="en-US" sz="3200" dirty="0" err="1">
                <a:latin typeface="Goudy Old Style" panose="02020502050305020303" pitchFamily="18" charset="0"/>
              </a:rPr>
              <a:t>Mayroon</a:t>
            </a:r>
            <a:r>
              <a:rPr lang="en-US" sz="3200" dirty="0">
                <a:latin typeface="Goudy Old Style" panose="02020502050305020303" pitchFamily="18" charset="0"/>
              </a:rPr>
              <a:t> </a:t>
            </a:r>
            <a:r>
              <a:rPr lang="en-US" sz="3200" dirty="0" err="1">
                <a:latin typeface="Goudy Old Style" panose="02020502050305020303" pitchFamily="18" charset="0"/>
              </a:rPr>
              <a:t>tayong</a:t>
            </a:r>
            <a:r>
              <a:rPr lang="en-US" sz="3200" dirty="0">
                <a:latin typeface="Goudy Old Style" panose="02020502050305020303" pitchFamily="18" charset="0"/>
              </a:rPr>
              <a:t> </a:t>
            </a:r>
            <a:r>
              <a:rPr lang="en-US" sz="3200" dirty="0" err="1">
                <a:latin typeface="Goudy Old Style" panose="02020502050305020303" pitchFamily="18" charset="0"/>
              </a:rPr>
              <a:t>pisikal</a:t>
            </a:r>
            <a:r>
              <a:rPr lang="en-US" sz="3200" dirty="0">
                <a:latin typeface="Goudy Old Style" panose="02020502050305020303" pitchFamily="18" charset="0"/>
              </a:rPr>
              <a:t> o literal </a:t>
            </a:r>
            <a:r>
              <a:rPr lang="en-US" sz="3200" dirty="0" err="1">
                <a:latin typeface="Goudy Old Style" panose="02020502050305020303" pitchFamily="18" charset="0"/>
              </a:rPr>
              <a:t>na</a:t>
            </a:r>
            <a:r>
              <a:rPr lang="en-US" sz="3200" dirty="0">
                <a:latin typeface="Goudy Old Style" panose="02020502050305020303" pitchFamily="18" charset="0"/>
              </a:rPr>
              <a:t> passport </a:t>
            </a:r>
            <a:r>
              <a:rPr lang="en-US" sz="3200" dirty="0" err="1">
                <a:latin typeface="Goudy Old Style" panose="02020502050305020303" pitchFamily="18" charset="0"/>
              </a:rPr>
              <a:t>na</a:t>
            </a:r>
            <a:r>
              <a:rPr lang="en-US" sz="3200" dirty="0">
                <a:latin typeface="Goudy Old Style" panose="02020502050305020303" pitchFamily="18" charset="0"/>
              </a:rPr>
              <a:t> </a:t>
            </a:r>
            <a:r>
              <a:rPr lang="en-US" sz="3200" dirty="0" err="1">
                <a:latin typeface="Goudy Old Style" panose="02020502050305020303" pitchFamily="18" charset="0"/>
              </a:rPr>
              <a:t>nagsasabi</a:t>
            </a:r>
            <a:r>
              <a:rPr lang="en-US" sz="3200" dirty="0">
                <a:latin typeface="Goudy Old Style" panose="02020502050305020303" pitchFamily="18" charset="0"/>
              </a:rPr>
              <a:t> kung </a:t>
            </a:r>
            <a:r>
              <a:rPr lang="en-US" sz="3200" dirty="0" err="1">
                <a:latin typeface="Goudy Old Style" panose="02020502050305020303" pitchFamily="18" charset="0"/>
              </a:rPr>
              <a:t>saang</a:t>
            </a:r>
            <a:r>
              <a:rPr lang="en-US" sz="3200" dirty="0">
                <a:latin typeface="Goudy Old Style" panose="02020502050305020303" pitchFamily="18" charset="0"/>
              </a:rPr>
              <a:t> </a:t>
            </a:r>
            <a:r>
              <a:rPr lang="en-US" sz="3200" dirty="0" err="1">
                <a:latin typeface="Goudy Old Style" panose="02020502050305020303" pitchFamily="18" charset="0"/>
              </a:rPr>
              <a:t>bansa</a:t>
            </a:r>
            <a:r>
              <a:rPr lang="en-US" sz="3200" dirty="0">
                <a:latin typeface="Goudy Old Style" panose="02020502050305020303" pitchFamily="18" charset="0"/>
              </a:rPr>
              <a:t> </a:t>
            </a:r>
            <a:r>
              <a:rPr lang="en-US" sz="3200" dirty="0" err="1">
                <a:latin typeface="Goudy Old Style" panose="02020502050305020303" pitchFamily="18" charset="0"/>
              </a:rPr>
              <a:t>tayo</a:t>
            </a:r>
            <a:r>
              <a:rPr lang="en-US" sz="3200" dirty="0">
                <a:latin typeface="Goudy Old Style" panose="02020502050305020303" pitchFamily="18" charset="0"/>
              </a:rPr>
              <a:t> </a:t>
            </a:r>
            <a:r>
              <a:rPr lang="en-US" sz="3200" dirty="0" err="1">
                <a:latin typeface="Goudy Old Style" panose="02020502050305020303" pitchFamily="18" charset="0"/>
              </a:rPr>
              <a:t>nanggaling</a:t>
            </a:r>
            <a:r>
              <a:rPr lang="en-US" sz="3200" dirty="0">
                <a:latin typeface="Goudy Old Style" panose="02020502050305020303" pitchFamily="18" charset="0"/>
              </a:rPr>
              <a:t> o </a:t>
            </a:r>
            <a:r>
              <a:rPr lang="en-US" sz="3200" dirty="0" err="1">
                <a:latin typeface="Goudy Old Style" panose="02020502050305020303" pitchFamily="18" charset="0"/>
              </a:rPr>
              <a:t>kabilang</a:t>
            </a:r>
            <a:r>
              <a:rPr lang="en-US" sz="3200" dirty="0">
                <a:latin typeface="Goudy Old Style" panose="02020502050305020303" pitchFamily="18" charset="0"/>
              </a:rPr>
              <a:t>. </a:t>
            </a:r>
            <a:r>
              <a:rPr lang="en-US" sz="3200" dirty="0" err="1">
                <a:latin typeface="Goudy Old Style" panose="02020502050305020303" pitchFamily="18" charset="0"/>
              </a:rPr>
              <a:t>Ngunit</a:t>
            </a:r>
            <a:r>
              <a:rPr lang="en-US" sz="3200" dirty="0">
                <a:latin typeface="Goudy Old Style" panose="02020502050305020303" pitchFamily="18" charset="0"/>
              </a:rPr>
              <a:t> may </a:t>
            </a:r>
            <a:r>
              <a:rPr lang="en-US" sz="3200" dirty="0" err="1">
                <a:latin typeface="Goudy Old Style" panose="02020502050305020303" pitchFamily="18" charset="0"/>
              </a:rPr>
              <a:t>may</a:t>
            </a:r>
            <a:r>
              <a:rPr lang="en-US" sz="3200" dirty="0">
                <a:latin typeface="Goudy Old Style" panose="02020502050305020303" pitchFamily="18" charset="0"/>
              </a:rPr>
              <a:t> passport din </a:t>
            </a:r>
            <a:r>
              <a:rPr lang="en-US" sz="3200" dirty="0" err="1">
                <a:latin typeface="Goudy Old Style" panose="02020502050305020303" pitchFamily="18" charset="0"/>
              </a:rPr>
              <a:t>tayo</a:t>
            </a:r>
            <a:r>
              <a:rPr lang="en-US" sz="3200" dirty="0">
                <a:latin typeface="Goudy Old Style" panose="02020502050305020303" pitchFamily="18" charset="0"/>
              </a:rPr>
              <a:t> </a:t>
            </a:r>
            <a:r>
              <a:rPr lang="en-US" sz="3200" dirty="0" err="1">
                <a:latin typeface="Goudy Old Style" panose="02020502050305020303" pitchFamily="18" charset="0"/>
              </a:rPr>
              <a:t>na</a:t>
            </a:r>
            <a:r>
              <a:rPr lang="en-US" sz="3200" dirty="0">
                <a:latin typeface="Goudy Old Style" panose="02020502050305020303" pitchFamily="18" charset="0"/>
              </a:rPr>
              <a:t> </a:t>
            </a:r>
            <a:r>
              <a:rPr lang="en-US" sz="3200" dirty="0" err="1">
                <a:latin typeface="Goudy Old Style" panose="02020502050305020303" pitchFamily="18" charset="0"/>
              </a:rPr>
              <a:t>nagsasabi</a:t>
            </a:r>
            <a:r>
              <a:rPr lang="en-US" sz="3200" dirty="0">
                <a:latin typeface="Goudy Old Style" panose="02020502050305020303" pitchFamily="18" charset="0"/>
              </a:rPr>
              <a:t> </a:t>
            </a:r>
            <a:r>
              <a:rPr lang="en-US" sz="3200" dirty="0" err="1">
                <a:latin typeface="Goudy Old Style" panose="02020502050305020303" pitchFamily="18" charset="0"/>
              </a:rPr>
              <a:t>na</a:t>
            </a:r>
            <a:r>
              <a:rPr lang="en-US" sz="3200" dirty="0">
                <a:latin typeface="Goudy Old Style" panose="02020502050305020303" pitchFamily="18" charset="0"/>
              </a:rPr>
              <a:t> </a:t>
            </a:r>
            <a:r>
              <a:rPr lang="en-US" sz="3200" dirty="0" err="1">
                <a:latin typeface="Goudy Old Style" panose="02020502050305020303" pitchFamily="18" charset="0"/>
              </a:rPr>
              <a:t>tayo</a:t>
            </a:r>
            <a:r>
              <a:rPr lang="en-US" sz="3200" dirty="0">
                <a:latin typeface="Goudy Old Style" panose="02020502050305020303" pitchFamily="18" charset="0"/>
              </a:rPr>
              <a:t> ay </a:t>
            </a:r>
            <a:r>
              <a:rPr lang="en-US" sz="3200" dirty="0" err="1">
                <a:latin typeface="Goudy Old Style" panose="02020502050305020303" pitchFamily="18" charset="0"/>
              </a:rPr>
              <a:t>mamamayan</a:t>
            </a:r>
            <a:r>
              <a:rPr lang="en-US" sz="3200" dirty="0">
                <a:latin typeface="Goudy Old Style" panose="02020502050305020303" pitchFamily="18" charset="0"/>
              </a:rPr>
              <a:t> ng </a:t>
            </a:r>
            <a:r>
              <a:rPr lang="en-US" sz="3200" dirty="0" err="1">
                <a:latin typeface="Goudy Old Style" panose="02020502050305020303" pitchFamily="18" charset="0"/>
              </a:rPr>
              <a:t>langit</a:t>
            </a:r>
            <a:r>
              <a:rPr lang="en-US" sz="3200" dirty="0">
                <a:latin typeface="Goudy Old Style" panose="02020502050305020303" pitchFamily="18" charset="0"/>
              </a:rPr>
              <a:t>, at </a:t>
            </a:r>
            <a:r>
              <a:rPr lang="en-US" sz="3200" dirty="0" err="1">
                <a:latin typeface="Goudy Old Style" panose="02020502050305020303" pitchFamily="18" charset="0"/>
              </a:rPr>
              <a:t>yun</a:t>
            </a:r>
            <a:r>
              <a:rPr lang="en-US" sz="3200" dirty="0">
                <a:latin typeface="Goudy Old Style" panose="02020502050305020303" pitchFamily="18" charset="0"/>
              </a:rPr>
              <a:t> ay ang </a:t>
            </a:r>
            <a:r>
              <a:rPr lang="en-US" sz="3200" dirty="0" err="1">
                <a:latin typeface="Goudy Old Style" panose="02020502050305020303" pitchFamily="18" charset="0"/>
              </a:rPr>
              <a:t>dugo</a:t>
            </a:r>
            <a:r>
              <a:rPr lang="en-US" sz="3200" dirty="0">
                <a:latin typeface="Goudy Old Style" panose="02020502050305020303" pitchFamily="18" charset="0"/>
              </a:rPr>
              <a:t> </a:t>
            </a:r>
            <a:r>
              <a:rPr lang="en-US" sz="3200" dirty="0" err="1">
                <a:latin typeface="Goudy Old Style" panose="02020502050305020303" pitchFamily="18" charset="0"/>
              </a:rPr>
              <a:t>ni</a:t>
            </a:r>
            <a:r>
              <a:rPr lang="en-US" sz="3200" dirty="0">
                <a:latin typeface="Goudy Old Style" panose="02020502050305020303" pitchFamily="18" charset="0"/>
              </a:rPr>
              <a:t> </a:t>
            </a:r>
            <a:r>
              <a:rPr lang="en-US" sz="3200" dirty="0" err="1">
                <a:latin typeface="Goudy Old Style" panose="02020502050305020303" pitchFamily="18" charset="0"/>
              </a:rPr>
              <a:t>Kristo</a:t>
            </a:r>
            <a:r>
              <a:rPr lang="en-US" sz="3200" dirty="0">
                <a:latin typeface="Goudy Old Style" panose="02020502050305020303" pitchFamily="18" charset="0"/>
              </a:rPr>
              <a:t>.</a:t>
            </a:r>
            <a:endParaRPr lang="en-VI" sz="3200" dirty="0">
              <a:latin typeface="Goudy Old Style" panose="02020502050305020303" pitchFamily="18" charset="0"/>
            </a:endParaRPr>
          </a:p>
        </p:txBody>
      </p:sp>
    </p:spTree>
    <p:extLst>
      <p:ext uri="{BB962C8B-B14F-4D97-AF65-F5344CB8AC3E}">
        <p14:creationId xmlns:p14="http://schemas.microsoft.com/office/powerpoint/2010/main" val="2719394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803C42-2AFA-4684-A707-ABB70FAF20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5549515-B58C-464F-9FE9-F229C65B0C8F}"/>
              </a:ext>
            </a:extLst>
          </p:cNvPr>
          <p:cNvSpPr txBox="1"/>
          <p:nvPr/>
        </p:nvSpPr>
        <p:spPr>
          <a:xfrm>
            <a:off x="1347787" y="152400"/>
            <a:ext cx="9001125" cy="646331"/>
          </a:xfrm>
          <a:prstGeom prst="rect">
            <a:avLst/>
          </a:prstGeom>
          <a:noFill/>
        </p:spPr>
        <p:txBody>
          <a:bodyPr wrap="square" rtlCol="0">
            <a:spAutoFit/>
          </a:bodyPr>
          <a:lstStyle/>
          <a:p>
            <a:pPr algn="ctr"/>
            <a:r>
              <a:rPr lang="en-US" sz="3600" dirty="0" err="1">
                <a:latin typeface="Arial Black" panose="020B0A04020102020204" pitchFamily="34" charset="0"/>
              </a:rPr>
              <a:t>Kasunduan</a:t>
            </a:r>
            <a:r>
              <a:rPr lang="en-US" sz="3600" dirty="0">
                <a:latin typeface="Arial Black" panose="020B0A04020102020204" pitchFamily="34" charset="0"/>
              </a:rPr>
              <a:t> </a:t>
            </a:r>
            <a:r>
              <a:rPr lang="en-US" sz="3600" dirty="0" err="1">
                <a:latin typeface="Arial Black" panose="020B0A04020102020204" pitchFamily="34" charset="0"/>
              </a:rPr>
              <a:t>sa</a:t>
            </a:r>
            <a:r>
              <a:rPr lang="en-US" sz="3600" dirty="0">
                <a:latin typeface="Arial Black" panose="020B0A04020102020204" pitchFamily="34" charset="0"/>
              </a:rPr>
              <a:t> </a:t>
            </a:r>
            <a:r>
              <a:rPr lang="en-US" sz="3600" dirty="0" err="1">
                <a:latin typeface="Arial Black" panose="020B0A04020102020204" pitchFamily="34" charset="0"/>
              </a:rPr>
              <a:t>Tripoly</a:t>
            </a:r>
            <a:endParaRPr lang="en-VI" sz="3600" dirty="0">
              <a:latin typeface="Arial Black" panose="020B0A04020102020204" pitchFamily="34" charset="0"/>
            </a:endParaRPr>
          </a:p>
        </p:txBody>
      </p:sp>
      <p:sp>
        <p:nvSpPr>
          <p:cNvPr id="3" name="TextBox 2">
            <a:extLst>
              <a:ext uri="{FF2B5EF4-FFF2-40B4-BE49-F238E27FC236}">
                <a16:creationId xmlns:a16="http://schemas.microsoft.com/office/drawing/2014/main" id="{CAABE981-826D-4479-8190-51E067C53CA4}"/>
              </a:ext>
            </a:extLst>
          </p:cNvPr>
          <p:cNvSpPr txBox="1"/>
          <p:nvPr/>
        </p:nvSpPr>
        <p:spPr>
          <a:xfrm>
            <a:off x="1704975" y="1819275"/>
            <a:ext cx="9220200" cy="2246769"/>
          </a:xfrm>
          <a:prstGeom prst="rect">
            <a:avLst/>
          </a:prstGeom>
          <a:solidFill>
            <a:srgbClr val="FFFFFF">
              <a:alpha val="61176"/>
            </a:srgbClr>
          </a:solidFill>
        </p:spPr>
        <p:txBody>
          <a:bodyPr wrap="square" rtlCol="0">
            <a:spAutoFit/>
          </a:bodyPr>
          <a:lstStyle/>
          <a:p>
            <a:r>
              <a:rPr lang="en-US" sz="2800" dirty="0" err="1">
                <a:latin typeface="Century Gothic" panose="020B0502020202020204" pitchFamily="34" charset="0"/>
              </a:rPr>
              <a:t>Noong</a:t>
            </a:r>
            <a:r>
              <a:rPr lang="en-US" sz="2800" dirty="0">
                <a:latin typeface="Century Gothic" panose="020B0502020202020204" pitchFamily="34" charset="0"/>
              </a:rPr>
              <a:t> 1797 </a:t>
            </a:r>
            <a:r>
              <a:rPr lang="en-US" sz="2800" dirty="0" err="1">
                <a:latin typeface="Century Gothic" panose="020B0502020202020204" pitchFamily="34" charset="0"/>
              </a:rPr>
              <a:t>isang</a:t>
            </a:r>
            <a:r>
              <a:rPr lang="en-US" sz="2800" dirty="0">
                <a:latin typeface="Century Gothic" panose="020B0502020202020204" pitchFamily="34" charset="0"/>
              </a:rPr>
              <a:t> </a:t>
            </a:r>
            <a:r>
              <a:rPr lang="en-US" sz="2800" dirty="0" err="1">
                <a:latin typeface="Century Gothic" panose="020B0502020202020204" pitchFamily="34" charset="0"/>
              </a:rPr>
              <a:t>taon</a:t>
            </a:r>
            <a:r>
              <a:rPr lang="en-US" sz="2800" dirty="0">
                <a:latin typeface="Century Gothic" panose="020B0502020202020204" pitchFamily="34" charset="0"/>
              </a:rPr>
              <a:t> </a:t>
            </a:r>
            <a:r>
              <a:rPr lang="en-US" sz="2800" dirty="0" err="1">
                <a:latin typeface="Century Gothic" panose="020B0502020202020204" pitchFamily="34" charset="0"/>
              </a:rPr>
              <a:t>bago</a:t>
            </a:r>
            <a:r>
              <a:rPr lang="en-US" sz="2800" dirty="0">
                <a:latin typeface="Century Gothic" panose="020B0502020202020204" pitchFamily="34" charset="0"/>
              </a:rPr>
              <a:t> </a:t>
            </a:r>
            <a:r>
              <a:rPr lang="en-US" sz="2800" dirty="0" err="1">
                <a:latin typeface="Century Gothic" panose="020B0502020202020204" pitchFamily="34" charset="0"/>
              </a:rPr>
              <a:t>tanggapin</a:t>
            </a:r>
            <a:r>
              <a:rPr lang="en-US" sz="2800" dirty="0">
                <a:latin typeface="Century Gothic" panose="020B0502020202020204" pitchFamily="34" charset="0"/>
              </a:rPr>
              <a:t> ng </a:t>
            </a:r>
            <a:r>
              <a:rPr lang="en-US" sz="2800" dirty="0" err="1">
                <a:latin typeface="Century Gothic" panose="020B0502020202020204" pitchFamily="34" charset="0"/>
              </a:rPr>
              <a:t>Kapapahan</a:t>
            </a:r>
            <a:r>
              <a:rPr lang="en-US" sz="2800" dirty="0">
                <a:latin typeface="Century Gothic" panose="020B0502020202020204" pitchFamily="34" charset="0"/>
              </a:rPr>
              <a:t> ang </a:t>
            </a:r>
            <a:r>
              <a:rPr lang="en-US" sz="2800" dirty="0" err="1">
                <a:latin typeface="Century Gothic" panose="020B0502020202020204" pitchFamily="34" charset="0"/>
              </a:rPr>
              <a:t>sugat</a:t>
            </a:r>
            <a:r>
              <a:rPr lang="en-US" sz="2800" dirty="0">
                <a:latin typeface="Century Gothic" panose="020B0502020202020204" pitchFamily="34" charset="0"/>
              </a:rPr>
              <a:t>, ay </a:t>
            </a:r>
            <a:r>
              <a:rPr lang="en-US" sz="2800" dirty="0" err="1">
                <a:latin typeface="Century Gothic" panose="020B0502020202020204" pitchFamily="34" charset="0"/>
              </a:rPr>
              <a:t>pinirmahan</a:t>
            </a:r>
            <a:r>
              <a:rPr lang="en-US" sz="2800" dirty="0">
                <a:latin typeface="Century Gothic" panose="020B0502020202020204" pitchFamily="34" charset="0"/>
              </a:rPr>
              <a:t> </a:t>
            </a:r>
            <a:r>
              <a:rPr lang="en-US" sz="2800" dirty="0" err="1">
                <a:latin typeface="Century Gothic" panose="020B0502020202020204" pitchFamily="34" charset="0"/>
              </a:rPr>
              <a:t>ni</a:t>
            </a:r>
            <a:r>
              <a:rPr lang="en-US" sz="2800" dirty="0">
                <a:latin typeface="Century Gothic" panose="020B0502020202020204" pitchFamily="34" charset="0"/>
              </a:rPr>
              <a:t> John Adams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pangulo</a:t>
            </a:r>
            <a:r>
              <a:rPr lang="en-US" sz="2800" dirty="0">
                <a:latin typeface="Century Gothic" panose="020B0502020202020204" pitchFamily="34" charset="0"/>
              </a:rPr>
              <a:t> noon ng </a:t>
            </a:r>
            <a:r>
              <a:rPr lang="en-US" sz="2800" dirty="0" err="1">
                <a:latin typeface="Century Gothic" panose="020B0502020202020204" pitchFamily="34" charset="0"/>
              </a:rPr>
              <a:t>Estados</a:t>
            </a:r>
            <a:r>
              <a:rPr lang="en-US" sz="2800" dirty="0">
                <a:latin typeface="Century Gothic" panose="020B0502020202020204" pitchFamily="34" charset="0"/>
              </a:rPr>
              <a:t> Unidos </a:t>
            </a:r>
            <a:r>
              <a:rPr lang="en-US" sz="2800" dirty="0" err="1">
                <a:latin typeface="Century Gothic" panose="020B0502020202020204" pitchFamily="34" charset="0"/>
              </a:rPr>
              <a:t>upang</a:t>
            </a:r>
            <a:r>
              <a:rPr lang="en-US" sz="2800" dirty="0">
                <a:latin typeface="Century Gothic" panose="020B0502020202020204" pitchFamily="34" charset="0"/>
              </a:rPr>
              <a:t> </a:t>
            </a:r>
            <a:r>
              <a:rPr lang="en-US" sz="2800" dirty="0" err="1">
                <a:latin typeface="Century Gothic" panose="020B0502020202020204" pitchFamily="34" charset="0"/>
              </a:rPr>
              <a:t>maisabatas</a:t>
            </a:r>
            <a:r>
              <a:rPr lang="en-US" sz="2800" dirty="0">
                <a:latin typeface="Century Gothic" panose="020B0502020202020204" pitchFamily="34" charset="0"/>
              </a:rPr>
              <a:t> ang treaty of </a:t>
            </a:r>
            <a:r>
              <a:rPr lang="en-US" sz="2800" dirty="0" err="1">
                <a:latin typeface="Century Gothic" panose="020B0502020202020204" pitchFamily="34" charset="0"/>
              </a:rPr>
              <a:t>tripoly</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malinaw</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nagsasaad</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t>
            </a:r>
            <a:endParaRPr lang="en-VI" sz="2800" dirty="0">
              <a:latin typeface="Century Gothic" panose="020B0502020202020204" pitchFamily="34" charset="0"/>
            </a:endParaRPr>
          </a:p>
        </p:txBody>
      </p:sp>
      <p:sp>
        <p:nvSpPr>
          <p:cNvPr id="4" name="TextBox 3">
            <a:extLst>
              <a:ext uri="{FF2B5EF4-FFF2-40B4-BE49-F238E27FC236}">
                <a16:creationId xmlns:a16="http://schemas.microsoft.com/office/drawing/2014/main" id="{25F142F2-16DA-47EA-9F61-24A4F9BB2639}"/>
              </a:ext>
            </a:extLst>
          </p:cNvPr>
          <p:cNvSpPr txBox="1"/>
          <p:nvPr/>
        </p:nvSpPr>
        <p:spPr>
          <a:xfrm>
            <a:off x="1704975" y="4410075"/>
            <a:ext cx="9048750" cy="1754326"/>
          </a:xfrm>
          <a:prstGeom prst="rect">
            <a:avLst/>
          </a:prstGeom>
          <a:solidFill>
            <a:srgbClr val="FFFFFF">
              <a:alpha val="67059"/>
            </a:srgbClr>
          </a:solidFill>
        </p:spPr>
        <p:txBody>
          <a:bodyPr wrap="square" rtlCol="0">
            <a:spAutoFit/>
          </a:bodyPr>
          <a:lstStyle/>
          <a:p>
            <a:r>
              <a:rPr lang="en-US" sz="3600" dirty="0">
                <a:latin typeface="Century Gothic" panose="020B0502020202020204" pitchFamily="34" charset="0"/>
              </a:rPr>
              <a:t>“Ang </a:t>
            </a:r>
            <a:r>
              <a:rPr lang="en-US" sz="3600" dirty="0" err="1">
                <a:latin typeface="Century Gothic" panose="020B0502020202020204" pitchFamily="34" charset="0"/>
              </a:rPr>
              <a:t>pamahalaan</a:t>
            </a:r>
            <a:r>
              <a:rPr lang="en-US" sz="3600" dirty="0">
                <a:latin typeface="Century Gothic" panose="020B0502020202020204" pitchFamily="34" charset="0"/>
              </a:rPr>
              <a:t> ng </a:t>
            </a:r>
            <a:r>
              <a:rPr lang="en-US" sz="3600" dirty="0" err="1">
                <a:latin typeface="Century Gothic" panose="020B0502020202020204" pitchFamily="34" charset="0"/>
              </a:rPr>
              <a:t>Estados</a:t>
            </a:r>
            <a:r>
              <a:rPr lang="en-US" sz="3600" dirty="0">
                <a:latin typeface="Century Gothic" panose="020B0502020202020204" pitchFamily="34" charset="0"/>
              </a:rPr>
              <a:t> Unidos </a:t>
            </a:r>
            <a:r>
              <a:rPr lang="en-US" sz="3600" dirty="0" err="1">
                <a:latin typeface="Century Gothic" panose="020B0502020202020204" pitchFamily="34" charset="0"/>
              </a:rPr>
              <a:t>sa</a:t>
            </a:r>
            <a:r>
              <a:rPr lang="en-US" sz="3600" dirty="0">
                <a:latin typeface="Century Gothic" panose="020B0502020202020204" pitchFamily="34" charset="0"/>
              </a:rPr>
              <a:t> </a:t>
            </a:r>
            <a:r>
              <a:rPr lang="en-US" sz="3600" dirty="0" err="1">
                <a:latin typeface="Century Gothic" panose="020B0502020202020204" pitchFamily="34" charset="0"/>
              </a:rPr>
              <a:t>anomang</a:t>
            </a:r>
            <a:r>
              <a:rPr lang="en-US" sz="3600" dirty="0">
                <a:latin typeface="Century Gothic" panose="020B0502020202020204" pitchFamily="34" charset="0"/>
              </a:rPr>
              <a:t> </a:t>
            </a:r>
            <a:r>
              <a:rPr lang="en-US" sz="3600" dirty="0" err="1">
                <a:latin typeface="Century Gothic" panose="020B0502020202020204" pitchFamily="34" charset="0"/>
              </a:rPr>
              <a:t>kapamaraanan</a:t>
            </a:r>
            <a:r>
              <a:rPr lang="en-US" sz="3600" dirty="0">
                <a:latin typeface="Century Gothic" panose="020B0502020202020204" pitchFamily="34" charset="0"/>
              </a:rPr>
              <a:t> ay </a:t>
            </a:r>
            <a:r>
              <a:rPr lang="en-US" sz="3600" dirty="0" err="1">
                <a:latin typeface="Century Gothic" panose="020B0502020202020204" pitchFamily="34" charset="0"/>
              </a:rPr>
              <a:t>hindi</a:t>
            </a:r>
            <a:r>
              <a:rPr lang="en-US" sz="3600" dirty="0">
                <a:latin typeface="Century Gothic" panose="020B0502020202020204" pitchFamily="34" charset="0"/>
              </a:rPr>
              <a:t> </a:t>
            </a:r>
            <a:r>
              <a:rPr lang="en-US" sz="3600" dirty="0" err="1">
                <a:latin typeface="Century Gothic" panose="020B0502020202020204" pitchFamily="34" charset="0"/>
              </a:rPr>
              <a:t>natatag</a:t>
            </a:r>
            <a:r>
              <a:rPr lang="en-US" sz="3600" dirty="0">
                <a:latin typeface="Century Gothic" panose="020B0502020202020204" pitchFamily="34" charset="0"/>
              </a:rPr>
              <a:t> </a:t>
            </a:r>
            <a:r>
              <a:rPr lang="en-US" sz="3600" dirty="0" err="1">
                <a:latin typeface="Century Gothic" panose="020B0502020202020204" pitchFamily="34" charset="0"/>
              </a:rPr>
              <a:t>sa</a:t>
            </a:r>
            <a:r>
              <a:rPr lang="en-US" sz="3600" dirty="0">
                <a:latin typeface="Century Gothic" panose="020B0502020202020204" pitchFamily="34" charset="0"/>
              </a:rPr>
              <a:t> </a:t>
            </a:r>
            <a:r>
              <a:rPr lang="en-US" sz="3600" dirty="0" err="1">
                <a:latin typeface="Century Gothic" panose="020B0502020202020204" pitchFamily="34" charset="0"/>
              </a:rPr>
              <a:t>Kristyanong</a:t>
            </a:r>
            <a:r>
              <a:rPr lang="en-US" sz="3600" dirty="0">
                <a:latin typeface="Century Gothic" panose="020B0502020202020204" pitchFamily="34" charset="0"/>
              </a:rPr>
              <a:t> </a:t>
            </a:r>
            <a:r>
              <a:rPr lang="en-US" sz="3600" dirty="0" err="1">
                <a:latin typeface="Century Gothic" panose="020B0502020202020204" pitchFamily="34" charset="0"/>
              </a:rPr>
              <a:t>relihiyon</a:t>
            </a:r>
            <a:r>
              <a:rPr lang="en-US" sz="3600" dirty="0">
                <a:latin typeface="Century Gothic" panose="020B0502020202020204" pitchFamily="34" charset="0"/>
              </a:rPr>
              <a:t>”</a:t>
            </a:r>
            <a:endParaRPr lang="en-VI" sz="3600" dirty="0">
              <a:latin typeface="Century Gothic" panose="020B0502020202020204" pitchFamily="34" charset="0"/>
            </a:endParaRPr>
          </a:p>
        </p:txBody>
      </p:sp>
    </p:spTree>
    <p:extLst>
      <p:ext uri="{BB962C8B-B14F-4D97-AF65-F5344CB8AC3E}">
        <p14:creationId xmlns:p14="http://schemas.microsoft.com/office/powerpoint/2010/main" val="1225473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B9C32A-82ED-47DD-8F0B-76802A543361}"/>
              </a:ext>
            </a:extLst>
          </p:cNvPr>
          <p:cNvSpPr txBox="1"/>
          <p:nvPr/>
        </p:nvSpPr>
        <p:spPr>
          <a:xfrm>
            <a:off x="885825" y="590550"/>
            <a:ext cx="10496550" cy="1384995"/>
          </a:xfrm>
          <a:prstGeom prst="rect">
            <a:avLst/>
          </a:prstGeom>
          <a:noFill/>
        </p:spPr>
        <p:txBody>
          <a:bodyPr wrap="square" rtlCol="0">
            <a:spAutoFit/>
          </a:bodyPr>
          <a:lstStyle/>
          <a:p>
            <a:r>
              <a:rPr lang="en-US" sz="2800" b="1" dirty="0"/>
              <a:t>Ani, Tomas Jefferson </a:t>
            </a:r>
            <a:r>
              <a:rPr lang="en-US" sz="2800" b="1" dirty="0" err="1"/>
              <a:t>sa</a:t>
            </a:r>
            <a:r>
              <a:rPr lang="en-US" sz="2800" b="1" dirty="0"/>
              <a:t> </a:t>
            </a:r>
            <a:r>
              <a:rPr lang="en-US" sz="2800" b="1" dirty="0" err="1"/>
              <a:t>kanyang</a:t>
            </a:r>
            <a:r>
              <a:rPr lang="en-US" sz="2800" b="1" dirty="0"/>
              <a:t> </a:t>
            </a:r>
            <a:r>
              <a:rPr lang="en-US" sz="2800" b="1" dirty="0" err="1"/>
              <a:t>sa</a:t>
            </a:r>
            <a:r>
              <a:rPr lang="en-US" sz="2800" b="1" dirty="0"/>
              <a:t> </a:t>
            </a:r>
            <a:r>
              <a:rPr lang="en-US" sz="2800" b="1" dirty="0" err="1"/>
              <a:t>pananalita</a:t>
            </a:r>
            <a:r>
              <a:rPr lang="en-US" sz="2800" b="1" dirty="0"/>
              <a:t> </a:t>
            </a:r>
            <a:r>
              <a:rPr lang="en-US" sz="2800" b="1" dirty="0" err="1"/>
              <a:t>sa</a:t>
            </a:r>
            <a:r>
              <a:rPr lang="en-US" sz="2800" b="1" dirty="0"/>
              <a:t> </a:t>
            </a:r>
            <a:r>
              <a:rPr lang="en-US" sz="2800" b="1" dirty="0" err="1"/>
              <a:t>Dunburry</a:t>
            </a:r>
            <a:r>
              <a:rPr lang="en-US" sz="2800" b="1" dirty="0"/>
              <a:t> Baptist association, </a:t>
            </a:r>
            <a:r>
              <a:rPr lang="en-US" sz="2800" b="1" dirty="0" err="1"/>
              <a:t>na</a:t>
            </a:r>
            <a:r>
              <a:rPr lang="en-US" sz="2800" b="1" dirty="0"/>
              <a:t> ang </a:t>
            </a:r>
            <a:r>
              <a:rPr lang="en-US" sz="2800" b="1" dirty="0" err="1"/>
              <a:t>unnang</a:t>
            </a:r>
            <a:r>
              <a:rPr lang="en-US" sz="2800" b="1" dirty="0"/>
              <a:t> </a:t>
            </a:r>
            <a:r>
              <a:rPr lang="en-US" sz="2800" b="1" dirty="0" err="1"/>
              <a:t>dalawang</a:t>
            </a:r>
            <a:r>
              <a:rPr lang="en-US" sz="2800" b="1" dirty="0"/>
              <a:t> </a:t>
            </a:r>
            <a:r>
              <a:rPr lang="en-US" sz="2800" b="1" dirty="0" err="1"/>
              <a:t>sugnay</a:t>
            </a:r>
            <a:r>
              <a:rPr lang="en-US" sz="2800" b="1" dirty="0"/>
              <a:t> ng </a:t>
            </a:r>
            <a:r>
              <a:rPr lang="en-US" sz="2800" b="1" dirty="0" err="1"/>
              <a:t>saligang</a:t>
            </a:r>
            <a:r>
              <a:rPr lang="en-US" sz="2800" b="1" dirty="0"/>
              <a:t> </a:t>
            </a:r>
            <a:r>
              <a:rPr lang="en-US" sz="2800" b="1" dirty="0" err="1"/>
              <a:t>batas</a:t>
            </a:r>
            <a:r>
              <a:rPr lang="en-US" sz="2800" b="1" dirty="0"/>
              <a:t> ay </a:t>
            </a:r>
            <a:r>
              <a:rPr lang="en-US" sz="2800" b="1" dirty="0" err="1"/>
              <a:t>inihahalintulad</a:t>
            </a:r>
            <a:r>
              <a:rPr lang="en-US" sz="2800" b="1" dirty="0"/>
              <a:t> </a:t>
            </a:r>
            <a:r>
              <a:rPr lang="en-US" sz="2800" b="1" dirty="0" err="1"/>
              <a:t>niya</a:t>
            </a:r>
            <a:r>
              <a:rPr lang="en-US" sz="2800" b="1" dirty="0"/>
              <a:t> </a:t>
            </a:r>
            <a:r>
              <a:rPr lang="en-US" sz="2800" b="1" dirty="0" err="1"/>
              <a:t>sa</a:t>
            </a:r>
            <a:r>
              <a:rPr lang="en-US" sz="2800" b="1" dirty="0"/>
              <a:t> </a:t>
            </a:r>
            <a:r>
              <a:rPr lang="en-US" sz="2800" b="1" dirty="0" err="1"/>
              <a:t>isang</a:t>
            </a:r>
            <a:r>
              <a:rPr lang="en-US" sz="2800" b="1" dirty="0"/>
              <a:t> </a:t>
            </a:r>
            <a:r>
              <a:rPr lang="en-US" sz="2800" b="1" dirty="0" err="1"/>
              <a:t>pader</a:t>
            </a:r>
            <a:r>
              <a:rPr lang="en-US" sz="2800" b="1" dirty="0"/>
              <a:t>. </a:t>
            </a:r>
            <a:endParaRPr lang="en-VI" sz="2800" b="1" dirty="0"/>
          </a:p>
        </p:txBody>
      </p:sp>
      <p:sp>
        <p:nvSpPr>
          <p:cNvPr id="3" name="TextBox 2">
            <a:extLst>
              <a:ext uri="{FF2B5EF4-FFF2-40B4-BE49-F238E27FC236}">
                <a16:creationId xmlns:a16="http://schemas.microsoft.com/office/drawing/2014/main" id="{0E895872-30F0-4191-8E8A-961A3CF3F18C}"/>
              </a:ext>
            </a:extLst>
          </p:cNvPr>
          <p:cNvSpPr txBox="1"/>
          <p:nvPr/>
        </p:nvSpPr>
        <p:spPr>
          <a:xfrm>
            <a:off x="1057275" y="2295525"/>
            <a:ext cx="10325100" cy="646331"/>
          </a:xfrm>
          <a:prstGeom prst="rect">
            <a:avLst/>
          </a:prstGeom>
          <a:noFill/>
        </p:spPr>
        <p:txBody>
          <a:bodyPr wrap="square" rtlCol="0">
            <a:spAutoFit/>
          </a:bodyPr>
          <a:lstStyle/>
          <a:p>
            <a:r>
              <a:rPr lang="en-US" dirty="0" err="1"/>
              <a:t>Aok’y</a:t>
            </a:r>
            <a:r>
              <a:rPr lang="en-US" dirty="0"/>
              <a:t> </a:t>
            </a:r>
            <a:r>
              <a:rPr lang="en-US" dirty="0" err="1"/>
              <a:t>kasama</a:t>
            </a:r>
            <a:r>
              <a:rPr lang="en-US" dirty="0"/>
              <a:t> </a:t>
            </a:r>
            <a:r>
              <a:rPr lang="en-US" dirty="0" err="1"/>
              <a:t>ninyong</a:t>
            </a:r>
            <a:r>
              <a:rPr lang="en-US" dirty="0"/>
              <a:t> </a:t>
            </a:r>
            <a:r>
              <a:rPr lang="en-US" dirty="0" err="1"/>
              <a:t>naniniwala</a:t>
            </a:r>
            <a:r>
              <a:rPr lang="en-US" dirty="0"/>
              <a:t> </a:t>
            </a:r>
            <a:r>
              <a:rPr lang="en-US" dirty="0" err="1"/>
              <a:t>na</a:t>
            </a:r>
            <a:r>
              <a:rPr lang="en-US" dirty="0"/>
              <a:t> ang </a:t>
            </a:r>
            <a:r>
              <a:rPr lang="en-US" dirty="0" err="1"/>
              <a:t>relihiyon</a:t>
            </a:r>
            <a:r>
              <a:rPr lang="en-US" dirty="0"/>
              <a:t> ay </a:t>
            </a:r>
            <a:r>
              <a:rPr lang="en-US" dirty="0" err="1"/>
              <a:t>iang</a:t>
            </a:r>
            <a:r>
              <a:rPr lang="en-US" dirty="0"/>
              <a:t> </a:t>
            </a:r>
            <a:r>
              <a:rPr lang="en-US" dirty="0" err="1"/>
              <a:t>bagay</a:t>
            </a:r>
            <a:r>
              <a:rPr lang="en-US" dirty="0"/>
              <a:t> </a:t>
            </a:r>
            <a:r>
              <a:rPr lang="en-US" dirty="0" err="1"/>
              <a:t>na</a:t>
            </a:r>
            <a:r>
              <a:rPr lang="en-US" dirty="0"/>
              <a:t> </a:t>
            </a:r>
            <a:r>
              <a:rPr lang="en-US" dirty="0" err="1"/>
              <a:t>sa</a:t>
            </a:r>
            <a:r>
              <a:rPr lang="en-US" dirty="0"/>
              <a:t> </a:t>
            </a:r>
            <a:r>
              <a:rPr lang="en-US" dirty="0" err="1"/>
              <a:t>pagitan</a:t>
            </a:r>
            <a:r>
              <a:rPr lang="en-US" dirty="0"/>
              <a:t> </a:t>
            </a:r>
            <a:r>
              <a:rPr lang="en-US" dirty="0" err="1"/>
              <a:t>lamang</a:t>
            </a:r>
            <a:r>
              <a:rPr lang="en-US" dirty="0"/>
              <a:t> ng </a:t>
            </a:r>
            <a:r>
              <a:rPr lang="en-US" dirty="0" err="1"/>
              <a:t>isang</a:t>
            </a:r>
            <a:r>
              <a:rPr lang="en-US" dirty="0"/>
              <a:t> </a:t>
            </a:r>
            <a:r>
              <a:rPr lang="en-US" dirty="0" err="1"/>
              <a:t>tao</a:t>
            </a:r>
            <a:r>
              <a:rPr lang="en-US" dirty="0"/>
              <a:t> at ng </a:t>
            </a:r>
            <a:r>
              <a:rPr lang="en-US" dirty="0" err="1"/>
              <a:t>kaniyang</a:t>
            </a:r>
            <a:r>
              <a:rPr lang="en-US" dirty="0"/>
              <a:t> </a:t>
            </a:r>
            <a:r>
              <a:rPr lang="en-US" dirty="0" err="1"/>
              <a:t>Diyos</a:t>
            </a:r>
            <a:endParaRPr lang="en-VI" dirty="0"/>
          </a:p>
        </p:txBody>
      </p:sp>
    </p:spTree>
    <p:extLst>
      <p:ext uri="{BB962C8B-B14F-4D97-AF65-F5344CB8AC3E}">
        <p14:creationId xmlns:p14="http://schemas.microsoft.com/office/powerpoint/2010/main" val="1082110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609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474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231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FF5D42-2766-4191-94E0-D89D94731701}"/>
              </a:ext>
            </a:extLst>
          </p:cNvPr>
          <p:cNvSpPr txBox="1"/>
          <p:nvPr/>
        </p:nvSpPr>
        <p:spPr>
          <a:xfrm>
            <a:off x="333375" y="342900"/>
            <a:ext cx="10906125" cy="1569660"/>
          </a:xfrm>
          <a:prstGeom prst="rect">
            <a:avLst/>
          </a:prstGeom>
          <a:noFill/>
        </p:spPr>
        <p:txBody>
          <a:bodyPr wrap="square" rtlCol="0">
            <a:spAutoFit/>
          </a:bodyPr>
          <a:lstStyle/>
          <a:p>
            <a:r>
              <a:rPr lang="en-US" sz="3200" dirty="0" err="1">
                <a:solidFill>
                  <a:srgbClr val="002060"/>
                </a:solidFill>
                <a:latin typeface="Arial Black" panose="020B0A04020102020204" pitchFamily="34" charset="0"/>
              </a:rPr>
              <a:t>Ngayon</a:t>
            </a:r>
            <a:r>
              <a:rPr lang="en-US" sz="3200" dirty="0">
                <a:solidFill>
                  <a:srgbClr val="002060"/>
                </a:solidFill>
                <a:latin typeface="Arial Black" panose="020B0A04020102020204" pitchFamily="34" charset="0"/>
              </a:rPr>
              <a:t> </a:t>
            </a:r>
            <a:r>
              <a:rPr lang="en-US" sz="3200" dirty="0" err="1">
                <a:solidFill>
                  <a:srgbClr val="002060"/>
                </a:solidFill>
                <a:latin typeface="Arial Black" panose="020B0A04020102020204" pitchFamily="34" charset="0"/>
              </a:rPr>
              <a:t>tingnan</a:t>
            </a:r>
            <a:r>
              <a:rPr lang="en-US" sz="3200" dirty="0">
                <a:solidFill>
                  <a:srgbClr val="002060"/>
                </a:solidFill>
                <a:latin typeface="Arial Black" panose="020B0A04020102020204" pitchFamily="34" charset="0"/>
              </a:rPr>
              <a:t> </a:t>
            </a:r>
            <a:r>
              <a:rPr lang="en-US" sz="3200" dirty="0" err="1">
                <a:solidFill>
                  <a:srgbClr val="002060"/>
                </a:solidFill>
                <a:latin typeface="Arial Black" panose="020B0A04020102020204" pitchFamily="34" charset="0"/>
              </a:rPr>
              <a:t>natin</a:t>
            </a:r>
            <a:r>
              <a:rPr lang="en-US" sz="3200" dirty="0">
                <a:solidFill>
                  <a:srgbClr val="002060"/>
                </a:solidFill>
                <a:latin typeface="Arial Black" panose="020B0A04020102020204" pitchFamily="34" charset="0"/>
              </a:rPr>
              <a:t> ang </a:t>
            </a:r>
            <a:r>
              <a:rPr lang="en-US" sz="3200" dirty="0" err="1">
                <a:solidFill>
                  <a:srgbClr val="002060"/>
                </a:solidFill>
                <a:latin typeface="Arial Black" panose="020B0A04020102020204" pitchFamily="34" charset="0"/>
              </a:rPr>
              <a:t>mga</a:t>
            </a:r>
            <a:r>
              <a:rPr lang="en-US" sz="3200" dirty="0">
                <a:solidFill>
                  <a:srgbClr val="002060"/>
                </a:solidFill>
                <a:latin typeface="Arial Black" panose="020B0A04020102020204" pitchFamily="34" charset="0"/>
              </a:rPr>
              <a:t> </a:t>
            </a:r>
            <a:r>
              <a:rPr lang="en-US" sz="3200" dirty="0" err="1">
                <a:solidFill>
                  <a:srgbClr val="002060"/>
                </a:solidFill>
                <a:latin typeface="Arial Black" panose="020B0A04020102020204" pitchFamily="34" charset="0"/>
              </a:rPr>
              <a:t>mapagkakakilanlan</a:t>
            </a:r>
            <a:r>
              <a:rPr lang="en-US" sz="3200" dirty="0">
                <a:solidFill>
                  <a:srgbClr val="002060"/>
                </a:solidFill>
                <a:latin typeface="Arial Black" panose="020B0A04020102020204" pitchFamily="34" charset="0"/>
              </a:rPr>
              <a:t> ng </a:t>
            </a:r>
            <a:r>
              <a:rPr lang="en-US" sz="3200" dirty="0" err="1">
                <a:solidFill>
                  <a:srgbClr val="002060"/>
                </a:solidFill>
                <a:latin typeface="Arial Black" panose="020B0A04020102020204" pitchFamily="34" charset="0"/>
              </a:rPr>
              <a:t>Hayop</a:t>
            </a:r>
            <a:r>
              <a:rPr lang="en-US" sz="3200" dirty="0">
                <a:solidFill>
                  <a:srgbClr val="002060"/>
                </a:solidFill>
                <a:latin typeface="Arial Black" panose="020B0A04020102020204" pitchFamily="34" charset="0"/>
              </a:rPr>
              <a:t> </a:t>
            </a:r>
            <a:r>
              <a:rPr lang="en-US" sz="3200" dirty="0" err="1">
                <a:solidFill>
                  <a:srgbClr val="002060"/>
                </a:solidFill>
                <a:latin typeface="Arial Black" panose="020B0A04020102020204" pitchFamily="34" charset="0"/>
              </a:rPr>
              <a:t>na</a:t>
            </a:r>
            <a:r>
              <a:rPr lang="en-US" sz="3200" dirty="0">
                <a:solidFill>
                  <a:srgbClr val="002060"/>
                </a:solidFill>
                <a:latin typeface="Arial Black" panose="020B0A04020102020204" pitchFamily="34" charset="0"/>
              </a:rPr>
              <a:t> may </a:t>
            </a:r>
            <a:r>
              <a:rPr lang="en-US" sz="3200" dirty="0" err="1">
                <a:solidFill>
                  <a:srgbClr val="002060"/>
                </a:solidFill>
                <a:latin typeface="Arial Black" panose="020B0A04020102020204" pitchFamily="34" charset="0"/>
              </a:rPr>
              <a:t>dalawang</a:t>
            </a:r>
            <a:r>
              <a:rPr lang="en-US" sz="3200" dirty="0">
                <a:solidFill>
                  <a:srgbClr val="002060"/>
                </a:solidFill>
                <a:latin typeface="Arial Black" panose="020B0A04020102020204" pitchFamily="34" charset="0"/>
              </a:rPr>
              <a:t> </a:t>
            </a:r>
            <a:r>
              <a:rPr lang="en-US" sz="3200" dirty="0" err="1">
                <a:solidFill>
                  <a:srgbClr val="002060"/>
                </a:solidFill>
                <a:latin typeface="Arial Black" panose="020B0A04020102020204" pitchFamily="34" charset="0"/>
              </a:rPr>
              <a:t>sungay</a:t>
            </a:r>
            <a:r>
              <a:rPr lang="en-US" sz="3200" dirty="0">
                <a:solidFill>
                  <a:srgbClr val="002060"/>
                </a:solidFill>
                <a:latin typeface="Arial Black" panose="020B0A04020102020204" pitchFamily="34" charset="0"/>
              </a:rPr>
              <a:t>.</a:t>
            </a:r>
            <a:endParaRPr lang="en-VI" sz="3200" dirty="0">
              <a:solidFill>
                <a:srgbClr val="002060"/>
              </a:solidFill>
              <a:latin typeface="Arial Black" panose="020B0A04020102020204" pitchFamily="34" charset="0"/>
            </a:endParaRPr>
          </a:p>
        </p:txBody>
      </p:sp>
      <p:sp>
        <p:nvSpPr>
          <p:cNvPr id="3" name="TextBox 2">
            <a:extLst>
              <a:ext uri="{FF2B5EF4-FFF2-40B4-BE49-F238E27FC236}">
                <a16:creationId xmlns:a16="http://schemas.microsoft.com/office/drawing/2014/main" id="{D88AABEA-8B70-46B2-AA15-D1BAD87D774A}"/>
              </a:ext>
            </a:extLst>
          </p:cNvPr>
          <p:cNvSpPr txBox="1"/>
          <p:nvPr/>
        </p:nvSpPr>
        <p:spPr>
          <a:xfrm>
            <a:off x="333373" y="2171700"/>
            <a:ext cx="10515601"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Ang </a:t>
            </a:r>
            <a:r>
              <a:rPr lang="en-US" sz="2400" b="1" dirty="0" err="1">
                <a:latin typeface="Arial" panose="020B0604020202020204" pitchFamily="34" charset="0"/>
                <a:cs typeface="Arial" panose="020B0604020202020204" pitchFamily="34" charset="0"/>
              </a:rPr>
              <a:t>pagkakasunod</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sunod</a:t>
            </a:r>
            <a:r>
              <a:rPr lang="en-US" sz="2400" b="1" dirty="0">
                <a:latin typeface="Arial" panose="020B0604020202020204" pitchFamily="34" charset="0"/>
                <a:cs typeface="Arial" panose="020B0604020202020204" pitchFamily="34" charset="0"/>
              </a:rPr>
              <a:t> ng </a:t>
            </a:r>
            <a:r>
              <a:rPr lang="en-US" sz="2400" b="1" dirty="0" err="1">
                <a:latin typeface="Arial" panose="020B0604020202020204" pitchFamily="34" charset="0"/>
                <a:cs typeface="Arial" panose="020B0604020202020204" pitchFamily="34" charset="0"/>
              </a:rPr>
              <a:t>mga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kaharian</a:t>
            </a:r>
            <a:endParaRPr lang="en-VI" sz="24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B506232-3730-40BD-B54E-35493EEA95F9}"/>
              </a:ext>
            </a:extLst>
          </p:cNvPr>
          <p:cNvSpPr txBox="1"/>
          <p:nvPr/>
        </p:nvSpPr>
        <p:spPr>
          <a:xfrm>
            <a:off x="333373" y="2676525"/>
            <a:ext cx="7181851" cy="4154984"/>
          </a:xfrm>
          <a:prstGeom prst="rect">
            <a:avLst/>
          </a:prstGeom>
          <a:noFill/>
        </p:spPr>
        <p:txBody>
          <a:bodyPr wrap="square" rtlCol="0">
            <a:spAutoFit/>
          </a:bodyPr>
          <a:lstStyle/>
          <a:p>
            <a:pPr marL="342900" indent="-342900">
              <a:buAutoNum type="arabicPeriod"/>
            </a:pPr>
            <a:r>
              <a:rPr lang="en-US" sz="2400" dirty="0" err="1"/>
              <a:t>Babilonya</a:t>
            </a:r>
            <a:endParaRPr lang="en-US" sz="2400" dirty="0"/>
          </a:p>
          <a:p>
            <a:pPr marL="342900" indent="-342900">
              <a:buAutoNum type="arabicPeriod"/>
            </a:pPr>
            <a:r>
              <a:rPr lang="en-US" sz="2400" dirty="0"/>
              <a:t>Medes at Persia</a:t>
            </a:r>
          </a:p>
          <a:p>
            <a:pPr marL="342900" indent="-342900">
              <a:buAutoNum type="arabicPeriod"/>
            </a:pPr>
            <a:r>
              <a:rPr lang="en-US" sz="2400" dirty="0" err="1"/>
              <a:t>Gresya</a:t>
            </a:r>
            <a:endParaRPr lang="en-US" sz="2400" dirty="0"/>
          </a:p>
          <a:p>
            <a:pPr marL="342900" indent="-342900">
              <a:buAutoNum type="arabicPeriod"/>
            </a:pPr>
            <a:r>
              <a:rPr lang="en-US" sz="2400" dirty="0"/>
              <a:t>Roma</a:t>
            </a:r>
          </a:p>
          <a:p>
            <a:pPr marL="342900" indent="-342900">
              <a:buAutoNum type="arabicPeriod"/>
            </a:pPr>
            <a:r>
              <a:rPr lang="en-US" sz="2400" dirty="0" err="1"/>
              <a:t>Hati</a:t>
            </a:r>
            <a:r>
              <a:rPr lang="en-US" sz="2400" dirty="0"/>
              <a:t> hating </a:t>
            </a:r>
            <a:r>
              <a:rPr lang="en-US" sz="2400" dirty="0" err="1"/>
              <a:t>kaharian</a:t>
            </a:r>
            <a:r>
              <a:rPr lang="en-US" sz="2400" dirty="0"/>
              <a:t> ng Roma</a:t>
            </a:r>
          </a:p>
          <a:p>
            <a:pPr marL="342900" indent="-342900">
              <a:buAutoNum type="arabicPeriod"/>
            </a:pPr>
            <a:r>
              <a:rPr lang="en-US" sz="2400" dirty="0" err="1"/>
              <a:t>Romang</a:t>
            </a:r>
            <a:r>
              <a:rPr lang="en-US" sz="2400" dirty="0"/>
              <a:t> </a:t>
            </a:r>
            <a:r>
              <a:rPr lang="en-US" sz="2400" dirty="0" err="1"/>
              <a:t>pinaghaharian</a:t>
            </a:r>
            <a:r>
              <a:rPr lang="en-US" sz="2400" dirty="0"/>
              <a:t> ng </a:t>
            </a:r>
            <a:r>
              <a:rPr lang="en-US" sz="2400" dirty="0" err="1"/>
              <a:t>kapapahan</a:t>
            </a:r>
            <a:endParaRPr lang="en-US" sz="2400" dirty="0"/>
          </a:p>
          <a:p>
            <a:pPr marL="342900" indent="-342900">
              <a:buAutoNum type="arabicPeriod"/>
            </a:pPr>
            <a:r>
              <a:rPr lang="en-US" sz="2400" dirty="0" err="1"/>
              <a:t>Nakamamatay</a:t>
            </a:r>
            <a:r>
              <a:rPr lang="en-US" sz="2400" dirty="0"/>
              <a:t> </a:t>
            </a:r>
            <a:r>
              <a:rPr lang="en-US" sz="2400" dirty="0" err="1"/>
              <a:t>na</a:t>
            </a:r>
            <a:r>
              <a:rPr lang="en-US" sz="2400" dirty="0"/>
              <a:t> </a:t>
            </a:r>
            <a:r>
              <a:rPr lang="en-US" sz="2400" dirty="0" err="1"/>
              <a:t>sugat</a:t>
            </a:r>
            <a:r>
              <a:rPr lang="en-US" sz="2400" dirty="0"/>
              <a:t> ay </a:t>
            </a:r>
            <a:r>
              <a:rPr lang="en-US" sz="2400" dirty="0" err="1"/>
              <a:t>natamo</a:t>
            </a:r>
            <a:r>
              <a:rPr lang="en-US" sz="2400" dirty="0"/>
              <a:t> ng Unang </a:t>
            </a:r>
            <a:r>
              <a:rPr lang="en-US" sz="2400" dirty="0" err="1"/>
              <a:t>hayop</a:t>
            </a:r>
            <a:r>
              <a:rPr lang="en-US" sz="2400" dirty="0"/>
              <a:t>. </a:t>
            </a:r>
          </a:p>
          <a:p>
            <a:r>
              <a:rPr lang="en-US" sz="2400" dirty="0"/>
              <a:t>       (</a:t>
            </a:r>
            <a:r>
              <a:rPr lang="en-US" sz="2400" dirty="0" err="1"/>
              <a:t>Ikinulong</a:t>
            </a:r>
            <a:r>
              <a:rPr lang="en-US" sz="2400" dirty="0"/>
              <a:t> </a:t>
            </a:r>
            <a:r>
              <a:rPr lang="en-US" sz="2400" dirty="0" err="1"/>
              <a:t>ni</a:t>
            </a:r>
            <a:r>
              <a:rPr lang="en-US" sz="2400" dirty="0"/>
              <a:t> </a:t>
            </a:r>
            <a:r>
              <a:rPr lang="en-US" sz="2400" dirty="0" err="1"/>
              <a:t>Napolion</a:t>
            </a:r>
            <a:r>
              <a:rPr lang="en-US" sz="2400" dirty="0"/>
              <a:t> </a:t>
            </a:r>
            <a:r>
              <a:rPr lang="en-US" sz="2400" dirty="0" err="1"/>
              <a:t>Bonapart</a:t>
            </a:r>
            <a:r>
              <a:rPr lang="en-US" sz="2400" dirty="0"/>
              <a:t> ang Papa)</a:t>
            </a:r>
          </a:p>
          <a:p>
            <a:pPr marL="342900" indent="-342900">
              <a:buAutoNum type="arabicPeriod" startAt="8"/>
            </a:pPr>
            <a:r>
              <a:rPr lang="en-US" sz="2400" dirty="0" err="1"/>
              <a:t>Ikalawang</a:t>
            </a:r>
            <a:r>
              <a:rPr lang="en-US" sz="2400" dirty="0"/>
              <a:t> </a:t>
            </a:r>
            <a:r>
              <a:rPr lang="en-US" sz="2400" dirty="0" err="1"/>
              <a:t>Hayop</a:t>
            </a:r>
            <a:r>
              <a:rPr lang="en-US" sz="2400" dirty="0"/>
              <a:t>, o </a:t>
            </a:r>
            <a:r>
              <a:rPr lang="en-US" sz="2400" dirty="0" err="1"/>
              <a:t>Hayop</a:t>
            </a:r>
            <a:r>
              <a:rPr lang="en-US" sz="2400" dirty="0"/>
              <a:t> </a:t>
            </a:r>
            <a:r>
              <a:rPr lang="en-US" sz="2400" dirty="0" err="1"/>
              <a:t>na</a:t>
            </a:r>
            <a:r>
              <a:rPr lang="en-US" sz="2400" dirty="0"/>
              <a:t> may </a:t>
            </a:r>
            <a:r>
              <a:rPr lang="en-US" sz="2400" dirty="0" err="1"/>
              <a:t>dalawang</a:t>
            </a:r>
            <a:r>
              <a:rPr lang="en-US" sz="2400" dirty="0"/>
              <a:t> </a:t>
            </a:r>
            <a:r>
              <a:rPr lang="en-US" sz="2400" dirty="0" err="1"/>
              <a:t>sungay</a:t>
            </a:r>
            <a:r>
              <a:rPr lang="en-US" sz="2400" dirty="0"/>
              <a:t>.</a:t>
            </a:r>
          </a:p>
          <a:p>
            <a:pPr marL="342900" indent="-342900">
              <a:buAutoNum type="arabicPeriod" startAt="8"/>
            </a:pPr>
            <a:r>
              <a:rPr lang="en-US" sz="2400" dirty="0" err="1"/>
              <a:t>Muling</a:t>
            </a:r>
            <a:r>
              <a:rPr lang="en-US" sz="2400" dirty="0"/>
              <a:t> </a:t>
            </a:r>
            <a:r>
              <a:rPr lang="en-US" sz="2400" dirty="0" err="1"/>
              <a:t>Paghilom</a:t>
            </a:r>
            <a:r>
              <a:rPr lang="en-US" sz="2400" dirty="0"/>
              <a:t> ng </a:t>
            </a:r>
            <a:r>
              <a:rPr lang="en-US" sz="2400" dirty="0" err="1"/>
              <a:t>nakamamatay</a:t>
            </a:r>
            <a:r>
              <a:rPr lang="en-US" sz="2400" dirty="0"/>
              <a:t> </a:t>
            </a:r>
            <a:r>
              <a:rPr lang="en-US" sz="2400" dirty="0" err="1"/>
              <a:t>na</a:t>
            </a:r>
            <a:r>
              <a:rPr lang="en-US" sz="2400" dirty="0"/>
              <a:t> </a:t>
            </a:r>
            <a:r>
              <a:rPr lang="en-US" sz="2400" dirty="0" err="1"/>
              <a:t>sugat</a:t>
            </a:r>
            <a:r>
              <a:rPr lang="en-US" sz="2400" dirty="0"/>
              <a:t> ng </a:t>
            </a:r>
            <a:r>
              <a:rPr lang="en-US" sz="2400" dirty="0" err="1"/>
              <a:t>unang</a:t>
            </a:r>
            <a:r>
              <a:rPr lang="en-US" sz="2400" dirty="0"/>
              <a:t> </a:t>
            </a:r>
            <a:r>
              <a:rPr lang="en-US" sz="2400" dirty="0" err="1"/>
              <a:t>Hayop</a:t>
            </a:r>
            <a:r>
              <a:rPr lang="en-US" sz="2400" dirty="0"/>
              <a:t>.</a:t>
            </a:r>
          </a:p>
        </p:txBody>
      </p:sp>
    </p:spTree>
    <p:extLst>
      <p:ext uri="{BB962C8B-B14F-4D97-AF65-F5344CB8AC3E}">
        <p14:creationId xmlns:p14="http://schemas.microsoft.com/office/powerpoint/2010/main" val="2925820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A8F5FE-237A-4B82-BB26-882FF9048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476" y="2446654"/>
            <a:ext cx="4794250" cy="3816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3D852E7A-9E3E-4F6B-8532-C97F7D0E6167}"/>
              </a:ext>
            </a:extLst>
          </p:cNvPr>
          <p:cNvSpPr txBox="1"/>
          <p:nvPr/>
        </p:nvSpPr>
        <p:spPr>
          <a:xfrm>
            <a:off x="244476" y="327977"/>
            <a:ext cx="5118100" cy="1815882"/>
          </a:xfrm>
          <a:prstGeom prst="rect">
            <a:avLst/>
          </a:prstGeom>
          <a:noFill/>
        </p:spPr>
        <p:txBody>
          <a:bodyPr wrap="square" rtlCol="0">
            <a:spAutoFit/>
          </a:bodyPr>
          <a:lstStyle/>
          <a:p>
            <a:r>
              <a:rPr lang="en-US" sz="2800" dirty="0">
                <a:solidFill>
                  <a:srgbClr val="002060"/>
                </a:solidFill>
                <a:latin typeface="Arial Black" panose="020B0A04020102020204" pitchFamily="34" charset="0"/>
              </a:rPr>
              <a:t>1. Ito ay </a:t>
            </a:r>
            <a:r>
              <a:rPr lang="en-US" sz="2800" dirty="0" err="1">
                <a:solidFill>
                  <a:srgbClr val="002060"/>
                </a:solidFill>
                <a:latin typeface="Arial Black" panose="020B0A04020102020204" pitchFamily="34" charset="0"/>
              </a:rPr>
              <a:t>bumangon</a:t>
            </a:r>
            <a:r>
              <a:rPr lang="en-US" sz="2800" dirty="0">
                <a:solidFill>
                  <a:srgbClr val="002060"/>
                </a:solidFill>
                <a:latin typeface="Arial Black" panose="020B0A04020102020204" pitchFamily="34" charset="0"/>
              </a:rPr>
              <a:t> </a:t>
            </a:r>
            <a:r>
              <a:rPr lang="en-US" sz="2800" dirty="0" err="1">
                <a:solidFill>
                  <a:srgbClr val="002060"/>
                </a:solidFill>
                <a:latin typeface="Arial Black" panose="020B0A04020102020204" pitchFamily="34" charset="0"/>
              </a:rPr>
              <a:t>mmatapos</a:t>
            </a:r>
            <a:r>
              <a:rPr lang="en-US" sz="2800" dirty="0">
                <a:solidFill>
                  <a:srgbClr val="002060"/>
                </a:solidFill>
                <a:latin typeface="Arial Black" panose="020B0A04020102020204" pitchFamily="34" charset="0"/>
              </a:rPr>
              <a:t> </a:t>
            </a:r>
            <a:r>
              <a:rPr lang="en-US" sz="2800" dirty="0" err="1">
                <a:solidFill>
                  <a:srgbClr val="002060"/>
                </a:solidFill>
                <a:latin typeface="Arial Black" panose="020B0A04020102020204" pitchFamily="34" charset="0"/>
              </a:rPr>
              <a:t>magtamo</a:t>
            </a:r>
            <a:r>
              <a:rPr lang="en-US" sz="2800" dirty="0">
                <a:solidFill>
                  <a:srgbClr val="002060"/>
                </a:solidFill>
                <a:latin typeface="Arial Black" panose="020B0A04020102020204" pitchFamily="34" charset="0"/>
              </a:rPr>
              <a:t> ang </a:t>
            </a:r>
            <a:r>
              <a:rPr lang="en-US" sz="2800" dirty="0" err="1">
                <a:solidFill>
                  <a:srgbClr val="002060"/>
                </a:solidFill>
                <a:latin typeface="Arial Black" panose="020B0A04020102020204" pitchFamily="34" charset="0"/>
              </a:rPr>
              <a:t>Hayop</a:t>
            </a:r>
            <a:r>
              <a:rPr lang="en-US" sz="2800" dirty="0">
                <a:solidFill>
                  <a:srgbClr val="002060"/>
                </a:solidFill>
                <a:latin typeface="Arial Black" panose="020B0A04020102020204" pitchFamily="34" charset="0"/>
              </a:rPr>
              <a:t> ng </a:t>
            </a:r>
            <a:r>
              <a:rPr lang="en-US" sz="2800" dirty="0" err="1">
                <a:solidFill>
                  <a:srgbClr val="002060"/>
                </a:solidFill>
                <a:latin typeface="Arial Black" panose="020B0A04020102020204" pitchFamily="34" charset="0"/>
              </a:rPr>
              <a:t>ikamamatay</a:t>
            </a:r>
            <a:r>
              <a:rPr lang="en-US" sz="2800" dirty="0">
                <a:solidFill>
                  <a:srgbClr val="002060"/>
                </a:solidFill>
                <a:latin typeface="Arial Black" panose="020B0A04020102020204" pitchFamily="34" charset="0"/>
              </a:rPr>
              <a:t> ng </a:t>
            </a:r>
            <a:r>
              <a:rPr lang="en-US" sz="2800" dirty="0" err="1">
                <a:solidFill>
                  <a:srgbClr val="002060"/>
                </a:solidFill>
                <a:latin typeface="Arial Black" panose="020B0A04020102020204" pitchFamily="34" charset="0"/>
              </a:rPr>
              <a:t>sugat</a:t>
            </a:r>
            <a:r>
              <a:rPr lang="en-US" sz="2800" dirty="0">
                <a:solidFill>
                  <a:srgbClr val="002060"/>
                </a:solidFill>
                <a:latin typeface="Arial Black" panose="020B0A04020102020204" pitchFamily="34" charset="0"/>
              </a:rPr>
              <a:t>. </a:t>
            </a:r>
            <a:endParaRPr lang="en-VI" sz="2800" dirty="0">
              <a:solidFill>
                <a:srgbClr val="002060"/>
              </a:solidFill>
              <a:latin typeface="Arial Black" panose="020B0A04020102020204" pitchFamily="34" charset="0"/>
            </a:endParaRPr>
          </a:p>
        </p:txBody>
      </p:sp>
      <p:sp>
        <p:nvSpPr>
          <p:cNvPr id="6" name="TextBox 5">
            <a:extLst>
              <a:ext uri="{FF2B5EF4-FFF2-40B4-BE49-F238E27FC236}">
                <a16:creationId xmlns:a16="http://schemas.microsoft.com/office/drawing/2014/main" id="{C9056449-9D7D-415B-A3CB-68089CA1C4AC}"/>
              </a:ext>
            </a:extLst>
          </p:cNvPr>
          <p:cNvSpPr txBox="1"/>
          <p:nvPr/>
        </p:nvSpPr>
        <p:spPr>
          <a:xfrm>
            <a:off x="5591175" y="268386"/>
            <a:ext cx="6096000" cy="6555641"/>
          </a:xfrm>
          <a:prstGeom prst="rect">
            <a:avLst/>
          </a:prstGeom>
          <a:noFill/>
        </p:spPr>
        <p:txBody>
          <a:bodyPr wrap="square">
            <a:spAutoFit/>
          </a:bodyPr>
          <a:lstStyle/>
          <a:p>
            <a:r>
              <a:rPr lang="en-US" sz="2800" b="1" i="1" dirty="0">
                <a:solidFill>
                  <a:srgbClr val="D2B48C"/>
                </a:solidFill>
                <a:effectLst/>
                <a:latin typeface="Century Gothic" panose="020B0502020202020204" pitchFamily="34" charset="0"/>
              </a:rPr>
              <a:t>10 </a:t>
            </a:r>
            <a:r>
              <a:rPr lang="en-US" sz="2800" b="0" i="0" dirty="0">
                <a:solidFill>
                  <a:srgbClr val="000000"/>
                </a:solidFill>
                <a:effectLst/>
                <a:latin typeface="Century Gothic" panose="020B0502020202020204" pitchFamily="34" charset="0"/>
              </a:rPr>
              <a:t>Kung ang </a:t>
            </a:r>
            <a:r>
              <a:rPr lang="en-US" sz="2800" b="0" i="0" dirty="0" err="1">
                <a:solidFill>
                  <a:srgbClr val="000000"/>
                </a:solidFill>
                <a:effectLst/>
                <a:latin typeface="Century Gothic" panose="020B0502020202020204" pitchFamily="34" charset="0"/>
              </a:rPr>
              <a:t>sinoman</a:t>
            </a:r>
            <a:r>
              <a:rPr lang="en-US" sz="2800" b="0" i="0" dirty="0">
                <a:solidFill>
                  <a:srgbClr val="000000"/>
                </a:solidFill>
                <a:effectLst/>
                <a:latin typeface="Century Gothic" panose="020B0502020202020204" pitchFamily="34" charset="0"/>
              </a:rPr>
              <a:t> ay </a:t>
            </a:r>
            <a:r>
              <a:rPr lang="en-US" sz="2800" b="0" i="0" dirty="0" err="1">
                <a:solidFill>
                  <a:srgbClr val="000000"/>
                </a:solidFill>
                <a:effectLst/>
                <a:latin typeface="Century Gothic" panose="020B0502020202020204" pitchFamily="34" charset="0"/>
              </a:rPr>
              <a:t>sa</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pagkabihag</a:t>
            </a:r>
            <a:r>
              <a:rPr lang="en-US" sz="2800" b="0" i="0" dirty="0">
                <a:solidFill>
                  <a:srgbClr val="000000"/>
                </a:solidFill>
                <a:effectLst/>
                <a:latin typeface="Century Gothic" panose="020B0502020202020204" pitchFamily="34" charset="0"/>
              </a:rPr>
              <a:t>, ay </a:t>
            </a:r>
            <a:r>
              <a:rPr lang="en-US" sz="2800" b="0" i="0" dirty="0" err="1">
                <a:solidFill>
                  <a:srgbClr val="000000"/>
                </a:solidFill>
                <a:effectLst/>
                <a:latin typeface="Century Gothic" panose="020B0502020202020204" pitchFamily="34" charset="0"/>
              </a:rPr>
              <a:t>sa</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pagkabihag</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paroroon</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siya</a:t>
            </a:r>
            <a:r>
              <a:rPr lang="en-US" sz="2800" b="0" i="0" dirty="0">
                <a:solidFill>
                  <a:srgbClr val="000000"/>
                </a:solidFill>
                <a:effectLst/>
                <a:latin typeface="Century Gothic" panose="020B0502020202020204" pitchFamily="34" charset="0"/>
              </a:rPr>
              <a:t>: kung ang </a:t>
            </a:r>
            <a:r>
              <a:rPr lang="en-US" sz="2800" b="0" i="0" dirty="0" err="1">
                <a:solidFill>
                  <a:srgbClr val="000000"/>
                </a:solidFill>
                <a:effectLst/>
                <a:latin typeface="Century Gothic" panose="020B0502020202020204" pitchFamily="34" charset="0"/>
              </a:rPr>
              <a:t>sinoman</a:t>
            </a:r>
            <a:r>
              <a:rPr lang="en-US" sz="2800" b="0" i="0" dirty="0">
                <a:solidFill>
                  <a:srgbClr val="000000"/>
                </a:solidFill>
                <a:effectLst/>
                <a:latin typeface="Century Gothic" panose="020B0502020202020204" pitchFamily="34" charset="0"/>
              </a:rPr>
              <a:t> ay </a:t>
            </a:r>
            <a:r>
              <a:rPr lang="en-US" sz="2800" b="0" i="0" dirty="0" err="1">
                <a:solidFill>
                  <a:srgbClr val="000000"/>
                </a:solidFill>
                <a:effectLst/>
                <a:latin typeface="Century Gothic" panose="020B0502020202020204" pitchFamily="34" charset="0"/>
              </a:rPr>
              <a:t>papatay</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sa</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tabak</a:t>
            </a:r>
            <a:r>
              <a:rPr lang="en-US" sz="2800" b="0" i="0" dirty="0">
                <a:solidFill>
                  <a:srgbClr val="000000"/>
                </a:solidFill>
                <a:effectLst/>
                <a:latin typeface="Century Gothic" panose="020B0502020202020204" pitchFamily="34" charset="0"/>
              </a:rPr>
              <a:t>, ay </a:t>
            </a:r>
            <a:r>
              <a:rPr lang="en-US" sz="2800" b="0" i="0" dirty="0" err="1">
                <a:solidFill>
                  <a:srgbClr val="000000"/>
                </a:solidFill>
                <a:effectLst/>
                <a:latin typeface="Century Gothic" panose="020B0502020202020204" pitchFamily="34" charset="0"/>
              </a:rPr>
              <a:t>dapat</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siyang</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mamatay</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sa</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tabak</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Narito</a:t>
            </a:r>
            <a:r>
              <a:rPr lang="en-US" sz="2800" b="0" i="0" dirty="0">
                <a:solidFill>
                  <a:srgbClr val="000000"/>
                </a:solidFill>
                <a:effectLst/>
                <a:latin typeface="Century Gothic" panose="020B0502020202020204" pitchFamily="34" charset="0"/>
              </a:rPr>
              <a:t> ang </a:t>
            </a:r>
            <a:r>
              <a:rPr lang="en-US" sz="2800" b="0" i="0" dirty="0" err="1">
                <a:solidFill>
                  <a:srgbClr val="000000"/>
                </a:solidFill>
                <a:effectLst/>
                <a:latin typeface="Century Gothic" panose="020B0502020202020204" pitchFamily="34" charset="0"/>
              </a:rPr>
              <a:t>pagtitiyaga</a:t>
            </a:r>
            <a:r>
              <a:rPr lang="en-US" sz="2800" b="0" i="0" dirty="0">
                <a:solidFill>
                  <a:srgbClr val="000000"/>
                </a:solidFill>
                <a:effectLst/>
                <a:latin typeface="Century Gothic" panose="020B0502020202020204" pitchFamily="34" charset="0"/>
              </a:rPr>
              <a:t> at ang </a:t>
            </a:r>
            <a:r>
              <a:rPr lang="en-US" sz="2800" b="0" i="0" dirty="0" err="1">
                <a:solidFill>
                  <a:srgbClr val="000000"/>
                </a:solidFill>
                <a:effectLst/>
                <a:latin typeface="Century Gothic" panose="020B0502020202020204" pitchFamily="34" charset="0"/>
              </a:rPr>
              <a:t>pananampalataya</a:t>
            </a:r>
            <a:r>
              <a:rPr lang="en-US" sz="2800" b="0" i="0" dirty="0">
                <a:solidFill>
                  <a:srgbClr val="000000"/>
                </a:solidFill>
                <a:effectLst/>
                <a:latin typeface="Century Gothic" panose="020B0502020202020204" pitchFamily="34" charset="0"/>
              </a:rPr>
              <a:t> ng </a:t>
            </a:r>
            <a:r>
              <a:rPr lang="en-US" sz="2800" b="0" i="0" dirty="0" err="1">
                <a:solidFill>
                  <a:srgbClr val="000000"/>
                </a:solidFill>
                <a:effectLst/>
                <a:latin typeface="Century Gothic" panose="020B0502020202020204" pitchFamily="34" charset="0"/>
              </a:rPr>
              <a:t>mga</a:t>
            </a:r>
            <a:r>
              <a:rPr lang="en-US" sz="2800" b="0" i="0" dirty="0">
                <a:solidFill>
                  <a:srgbClr val="000000"/>
                </a:solidFill>
                <a:effectLst/>
                <a:latin typeface="Century Gothic" panose="020B0502020202020204" pitchFamily="34" charset="0"/>
              </a:rPr>
              <a:t> banal.</a:t>
            </a:r>
            <a:br>
              <a:rPr lang="en-US" sz="2800" dirty="0">
                <a:latin typeface="Century Gothic" panose="020B0502020202020204" pitchFamily="34" charset="0"/>
              </a:rPr>
            </a:br>
            <a:r>
              <a:rPr lang="en-US" sz="2800" b="1" i="1" dirty="0">
                <a:solidFill>
                  <a:srgbClr val="D2B48C"/>
                </a:solidFill>
                <a:effectLst/>
                <a:latin typeface="Century Gothic" panose="020B0502020202020204" pitchFamily="34" charset="0"/>
              </a:rPr>
              <a:t>11 </a:t>
            </a:r>
            <a:r>
              <a:rPr lang="en-US" sz="2800" b="0" i="0" dirty="0">
                <a:solidFill>
                  <a:srgbClr val="000000"/>
                </a:solidFill>
                <a:effectLst/>
                <a:latin typeface="Century Gothic" panose="020B0502020202020204" pitchFamily="34" charset="0"/>
              </a:rPr>
              <a:t>At </a:t>
            </a:r>
            <a:r>
              <a:rPr lang="en-US" sz="2800" b="0" i="0" dirty="0" err="1">
                <a:solidFill>
                  <a:srgbClr val="000000"/>
                </a:solidFill>
                <a:effectLst/>
                <a:latin typeface="Century Gothic" panose="020B0502020202020204" pitchFamily="34" charset="0"/>
              </a:rPr>
              <a:t>nakita</a:t>
            </a:r>
            <a:r>
              <a:rPr lang="en-US" sz="2800" b="0" i="0" dirty="0">
                <a:solidFill>
                  <a:srgbClr val="000000"/>
                </a:solidFill>
                <a:effectLst/>
                <a:latin typeface="Century Gothic" panose="020B0502020202020204" pitchFamily="34" charset="0"/>
              </a:rPr>
              <a:t> ko ang </a:t>
            </a:r>
            <a:r>
              <a:rPr lang="en-US" sz="2800" b="0" i="0" dirty="0" err="1">
                <a:solidFill>
                  <a:srgbClr val="000000"/>
                </a:solidFill>
                <a:effectLst/>
                <a:latin typeface="Century Gothic" panose="020B0502020202020204" pitchFamily="34" charset="0"/>
              </a:rPr>
              <a:t>ibang</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hayop</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na</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umaahon</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sa</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lupa</a:t>
            </a:r>
            <a:r>
              <a:rPr lang="en-US" sz="2800" b="0" i="0" dirty="0">
                <a:solidFill>
                  <a:srgbClr val="000000"/>
                </a:solidFill>
                <a:effectLst/>
                <a:latin typeface="Century Gothic" panose="020B0502020202020204" pitchFamily="34" charset="0"/>
              </a:rPr>
              <a:t>; at may </a:t>
            </a:r>
            <a:r>
              <a:rPr lang="en-US" sz="2800" b="0" i="0" dirty="0" err="1">
                <a:solidFill>
                  <a:srgbClr val="000000"/>
                </a:solidFill>
                <a:effectLst/>
                <a:latin typeface="Century Gothic" panose="020B0502020202020204" pitchFamily="34" charset="0"/>
              </a:rPr>
              <a:t>dalawang</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sungay</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na</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katulad</a:t>
            </a:r>
            <a:r>
              <a:rPr lang="en-US" sz="2800" b="0" i="0" dirty="0">
                <a:solidFill>
                  <a:srgbClr val="000000"/>
                </a:solidFill>
                <a:effectLst/>
                <a:latin typeface="Century Gothic" panose="020B0502020202020204" pitchFamily="34" charset="0"/>
              </a:rPr>
              <a:t> ng </a:t>
            </a:r>
            <a:r>
              <a:rPr lang="en-US" sz="2800" b="0" i="0" dirty="0" err="1">
                <a:solidFill>
                  <a:srgbClr val="000000"/>
                </a:solidFill>
                <a:effectLst/>
                <a:latin typeface="Century Gothic" panose="020B0502020202020204" pitchFamily="34" charset="0"/>
              </a:rPr>
              <a:t>sa</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isang</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kordero</a:t>
            </a:r>
            <a:r>
              <a:rPr lang="en-US" sz="2800" b="0" i="0" dirty="0">
                <a:solidFill>
                  <a:srgbClr val="000000"/>
                </a:solidFill>
                <a:effectLst/>
                <a:latin typeface="Century Gothic" panose="020B0502020202020204" pitchFamily="34" charset="0"/>
              </a:rPr>
              <a:t>, at </a:t>
            </a:r>
            <a:r>
              <a:rPr lang="en-US" sz="2800" b="0" i="0" dirty="0" err="1">
                <a:solidFill>
                  <a:srgbClr val="000000"/>
                </a:solidFill>
                <a:effectLst/>
                <a:latin typeface="Century Gothic" panose="020B0502020202020204" pitchFamily="34" charset="0"/>
              </a:rPr>
              <a:t>siya'y</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nagsasalitang</a:t>
            </a:r>
            <a:r>
              <a:rPr lang="en-US" sz="2800" b="0" i="0" dirty="0">
                <a:solidFill>
                  <a:srgbClr val="000000"/>
                </a:solidFill>
                <a:effectLst/>
                <a:latin typeface="Century Gothic" panose="020B0502020202020204" pitchFamily="34" charset="0"/>
              </a:rPr>
              <a:t> </a:t>
            </a:r>
            <a:r>
              <a:rPr lang="en-US" sz="2800" b="0" i="0" dirty="0" err="1">
                <a:solidFill>
                  <a:srgbClr val="000000"/>
                </a:solidFill>
                <a:effectLst/>
                <a:latin typeface="Century Gothic" panose="020B0502020202020204" pitchFamily="34" charset="0"/>
              </a:rPr>
              <a:t>gaya</a:t>
            </a:r>
            <a:r>
              <a:rPr lang="en-US" sz="2800" b="0" i="0" dirty="0">
                <a:solidFill>
                  <a:srgbClr val="000000"/>
                </a:solidFill>
                <a:effectLst/>
                <a:latin typeface="Century Gothic" panose="020B0502020202020204" pitchFamily="34" charset="0"/>
              </a:rPr>
              <a:t> ng dragon.</a:t>
            </a:r>
          </a:p>
          <a:p>
            <a:endParaRPr lang="en-US" sz="2800" dirty="0">
              <a:solidFill>
                <a:srgbClr val="000000"/>
              </a:solidFill>
              <a:latin typeface="Century Gothic" panose="020B0502020202020204" pitchFamily="34" charset="0"/>
            </a:endParaRPr>
          </a:p>
          <a:p>
            <a:r>
              <a:rPr lang="en-US" sz="2800" dirty="0" err="1">
                <a:latin typeface="Century Gothic" panose="020B0502020202020204" pitchFamily="34" charset="0"/>
              </a:rPr>
              <a:t>Apocalipsis</a:t>
            </a:r>
            <a:r>
              <a:rPr lang="en-US" sz="2800" dirty="0">
                <a:latin typeface="Century Gothic" panose="020B0502020202020204" pitchFamily="34" charset="0"/>
              </a:rPr>
              <a:t> 13:10,11</a:t>
            </a:r>
            <a:endParaRPr lang="en-VI" sz="2800" dirty="0">
              <a:latin typeface="Century Gothic" panose="020B0502020202020204" pitchFamily="34" charset="0"/>
            </a:endParaRPr>
          </a:p>
        </p:txBody>
      </p:sp>
    </p:spTree>
    <p:extLst>
      <p:ext uri="{BB962C8B-B14F-4D97-AF65-F5344CB8AC3E}">
        <p14:creationId xmlns:p14="http://schemas.microsoft.com/office/powerpoint/2010/main" val="1699943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D19A4-6CA4-4A0A-A255-44D00B78D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5800" y="3810000"/>
            <a:ext cx="3886200" cy="3886200"/>
          </a:xfrm>
          <a:prstGeom prst="rect">
            <a:avLst/>
          </a:prstGeom>
        </p:spPr>
      </p:pic>
      <p:sp>
        <p:nvSpPr>
          <p:cNvPr id="4" name="TextBox 3">
            <a:extLst>
              <a:ext uri="{FF2B5EF4-FFF2-40B4-BE49-F238E27FC236}">
                <a16:creationId xmlns:a16="http://schemas.microsoft.com/office/drawing/2014/main" id="{04F53784-D0C1-40FE-B285-6800DA8D5FD7}"/>
              </a:ext>
            </a:extLst>
          </p:cNvPr>
          <p:cNvSpPr txBox="1"/>
          <p:nvPr/>
        </p:nvSpPr>
        <p:spPr>
          <a:xfrm>
            <a:off x="152399" y="352425"/>
            <a:ext cx="11477626" cy="1815882"/>
          </a:xfrm>
          <a:prstGeom prst="rect">
            <a:avLst/>
          </a:prstGeom>
          <a:noFill/>
        </p:spPr>
        <p:txBody>
          <a:bodyPr wrap="square" rtlCol="0">
            <a:spAutoFit/>
          </a:bodyPr>
          <a:lstStyle/>
          <a:p>
            <a:r>
              <a:rPr lang="en-US" sz="2800" dirty="0">
                <a:solidFill>
                  <a:srgbClr val="002060"/>
                </a:solidFill>
                <a:latin typeface="Arial Black" panose="020B0A04020102020204" pitchFamily="34" charset="0"/>
              </a:rPr>
              <a:t>2. Ang </a:t>
            </a:r>
            <a:r>
              <a:rPr lang="en-US" sz="2800" dirty="0" err="1">
                <a:solidFill>
                  <a:srgbClr val="002060"/>
                </a:solidFill>
                <a:latin typeface="Arial Black" panose="020B0A04020102020204" pitchFamily="34" charset="0"/>
              </a:rPr>
              <a:t>Lupa</a:t>
            </a:r>
            <a:r>
              <a:rPr lang="en-US" sz="2800" dirty="0">
                <a:solidFill>
                  <a:srgbClr val="002060"/>
                </a:solidFill>
                <a:latin typeface="Arial Black" panose="020B0A04020102020204" pitchFamily="34" charset="0"/>
              </a:rPr>
              <a:t> </a:t>
            </a:r>
            <a:r>
              <a:rPr lang="en-US" sz="2800" dirty="0" err="1">
                <a:solidFill>
                  <a:srgbClr val="002060"/>
                </a:solidFill>
                <a:latin typeface="Arial Black" panose="020B0A04020102020204" pitchFamily="34" charset="0"/>
              </a:rPr>
              <a:t>qng</a:t>
            </a:r>
            <a:r>
              <a:rPr lang="en-US" sz="2800" dirty="0">
                <a:solidFill>
                  <a:srgbClr val="002060"/>
                </a:solidFill>
                <a:latin typeface="Arial Black" panose="020B0A04020102020204" pitchFamily="34" charset="0"/>
              </a:rPr>
              <a:t> </a:t>
            </a:r>
            <a:r>
              <a:rPr lang="en-US" sz="2800" dirty="0" err="1">
                <a:solidFill>
                  <a:srgbClr val="002060"/>
                </a:solidFill>
                <a:latin typeface="Arial Black" panose="020B0A04020102020204" pitchFamily="34" charset="0"/>
              </a:rPr>
              <a:t>saan</a:t>
            </a:r>
            <a:r>
              <a:rPr lang="en-US" sz="2800" dirty="0">
                <a:solidFill>
                  <a:srgbClr val="002060"/>
                </a:solidFill>
                <a:latin typeface="Arial Black" panose="020B0A04020102020204" pitchFamily="34" charset="0"/>
              </a:rPr>
              <a:t> </a:t>
            </a:r>
            <a:r>
              <a:rPr lang="en-US" sz="2800" dirty="0" err="1">
                <a:solidFill>
                  <a:srgbClr val="002060"/>
                </a:solidFill>
                <a:latin typeface="Arial Black" panose="020B0A04020102020204" pitchFamily="34" charset="0"/>
              </a:rPr>
              <a:t>ito</a:t>
            </a:r>
            <a:r>
              <a:rPr lang="en-US" sz="2800" dirty="0">
                <a:solidFill>
                  <a:srgbClr val="002060"/>
                </a:solidFill>
                <a:latin typeface="Arial Black" panose="020B0A04020102020204" pitchFamily="34" charset="0"/>
              </a:rPr>
              <a:t> </a:t>
            </a:r>
            <a:r>
              <a:rPr lang="en-US" sz="2800" dirty="0" err="1">
                <a:solidFill>
                  <a:srgbClr val="002060"/>
                </a:solidFill>
                <a:latin typeface="Arial Black" panose="020B0A04020102020204" pitchFamily="34" charset="0"/>
              </a:rPr>
              <a:t>lumitaw</a:t>
            </a:r>
            <a:r>
              <a:rPr lang="en-US" sz="2800" dirty="0">
                <a:solidFill>
                  <a:srgbClr val="002060"/>
                </a:solidFill>
                <a:latin typeface="Arial Black" panose="020B0A04020102020204" pitchFamily="34" charset="0"/>
              </a:rPr>
              <a:t> ay </a:t>
            </a:r>
            <a:r>
              <a:rPr lang="en-US" sz="2800" dirty="0" err="1">
                <a:solidFill>
                  <a:srgbClr val="002060"/>
                </a:solidFill>
                <a:latin typeface="Arial Black" panose="020B0A04020102020204" pitchFamily="34" charset="0"/>
              </a:rPr>
              <a:t>nangangahulugan</a:t>
            </a:r>
            <a:r>
              <a:rPr lang="en-US" sz="2800" dirty="0">
                <a:solidFill>
                  <a:srgbClr val="002060"/>
                </a:solidFill>
                <a:latin typeface="Arial Black" panose="020B0A04020102020204" pitchFamily="34" charset="0"/>
              </a:rPr>
              <a:t> ng </a:t>
            </a:r>
            <a:r>
              <a:rPr lang="en-US" sz="2800" dirty="0" err="1">
                <a:solidFill>
                  <a:srgbClr val="002060"/>
                </a:solidFill>
                <a:latin typeface="Arial Black" panose="020B0A04020102020204" pitchFamily="34" charset="0"/>
              </a:rPr>
              <a:t>bakanteng</a:t>
            </a:r>
            <a:r>
              <a:rPr lang="en-US" sz="2800" dirty="0">
                <a:solidFill>
                  <a:srgbClr val="002060"/>
                </a:solidFill>
                <a:latin typeface="Arial Black" panose="020B0A04020102020204" pitchFamily="34" charset="0"/>
              </a:rPr>
              <a:t> </a:t>
            </a:r>
            <a:r>
              <a:rPr lang="en-US" sz="2800" dirty="0" err="1">
                <a:solidFill>
                  <a:srgbClr val="002060"/>
                </a:solidFill>
                <a:latin typeface="Arial Black" panose="020B0A04020102020204" pitchFamily="34" charset="0"/>
              </a:rPr>
              <a:t>lugar</a:t>
            </a:r>
            <a:r>
              <a:rPr lang="en-US" sz="2800" dirty="0">
                <a:solidFill>
                  <a:srgbClr val="002060"/>
                </a:solidFill>
                <a:latin typeface="Arial Black" panose="020B0A04020102020204" pitchFamily="34" charset="0"/>
              </a:rPr>
              <a:t> </a:t>
            </a:r>
            <a:r>
              <a:rPr lang="en-US" sz="2800" dirty="0" err="1">
                <a:solidFill>
                  <a:srgbClr val="002060"/>
                </a:solidFill>
                <a:latin typeface="Arial Black" panose="020B0A04020102020204" pitchFamily="34" charset="0"/>
              </a:rPr>
              <a:t>na</a:t>
            </a:r>
            <a:r>
              <a:rPr lang="en-US" sz="2800" dirty="0">
                <a:solidFill>
                  <a:srgbClr val="002060"/>
                </a:solidFill>
                <a:latin typeface="Arial Black" panose="020B0A04020102020204" pitchFamily="34" charset="0"/>
              </a:rPr>
              <a:t> kung </a:t>
            </a:r>
            <a:r>
              <a:rPr lang="en-US" sz="2800" dirty="0" err="1">
                <a:solidFill>
                  <a:srgbClr val="002060"/>
                </a:solidFill>
                <a:latin typeface="Arial Black" panose="020B0A04020102020204" pitchFamily="34" charset="0"/>
              </a:rPr>
              <a:t>saan</a:t>
            </a:r>
            <a:r>
              <a:rPr lang="en-US" sz="2800" dirty="0">
                <a:solidFill>
                  <a:srgbClr val="002060"/>
                </a:solidFill>
                <a:latin typeface="Arial Black" panose="020B0A04020102020204" pitchFamily="34" charset="0"/>
              </a:rPr>
              <a:t> ay </a:t>
            </a:r>
            <a:r>
              <a:rPr lang="en-US" sz="2800" dirty="0" err="1">
                <a:solidFill>
                  <a:srgbClr val="002060"/>
                </a:solidFill>
                <a:latin typeface="Arial Black" panose="020B0A04020102020204" pitchFamily="34" charset="0"/>
              </a:rPr>
              <a:t>kakaunti</a:t>
            </a:r>
            <a:r>
              <a:rPr lang="en-US" sz="2800" dirty="0">
                <a:solidFill>
                  <a:srgbClr val="002060"/>
                </a:solidFill>
                <a:latin typeface="Arial Black" panose="020B0A04020102020204" pitchFamily="34" charset="0"/>
              </a:rPr>
              <a:t> pa ang </a:t>
            </a:r>
            <a:r>
              <a:rPr lang="en-US" sz="2800" dirty="0" err="1">
                <a:solidFill>
                  <a:srgbClr val="002060"/>
                </a:solidFill>
                <a:latin typeface="Arial Black" panose="020B0A04020102020204" pitchFamily="34" charset="0"/>
              </a:rPr>
              <a:t>naninirahan</a:t>
            </a:r>
            <a:r>
              <a:rPr lang="en-US" sz="2800" dirty="0">
                <a:solidFill>
                  <a:srgbClr val="002060"/>
                </a:solidFill>
                <a:latin typeface="Arial Black" panose="020B0A04020102020204" pitchFamily="34" charset="0"/>
              </a:rPr>
              <a:t>. </a:t>
            </a:r>
            <a:r>
              <a:rPr lang="en-US" sz="2800" dirty="0" err="1">
                <a:solidFill>
                  <a:srgbClr val="002060"/>
                </a:solidFill>
                <a:latin typeface="Arial Black" panose="020B0A04020102020204" pitchFamily="34" charset="0"/>
              </a:rPr>
              <a:t>Walang</a:t>
            </a:r>
            <a:r>
              <a:rPr lang="en-US" sz="2800" dirty="0">
                <a:solidFill>
                  <a:srgbClr val="002060"/>
                </a:solidFill>
                <a:latin typeface="Arial Black" panose="020B0A04020102020204" pitchFamily="34" charset="0"/>
              </a:rPr>
              <a:t> </a:t>
            </a:r>
            <a:r>
              <a:rPr lang="en-US" sz="2800" dirty="0" err="1">
                <a:solidFill>
                  <a:srgbClr val="002060"/>
                </a:solidFill>
                <a:latin typeface="Arial Black" panose="020B0A04020102020204" pitchFamily="34" charset="0"/>
              </a:rPr>
              <a:t>tubig</a:t>
            </a:r>
            <a:r>
              <a:rPr lang="en-US" sz="2800" dirty="0">
                <a:solidFill>
                  <a:srgbClr val="002060"/>
                </a:solidFill>
                <a:latin typeface="Arial Black" panose="020B0A04020102020204" pitchFamily="34" charset="0"/>
              </a:rPr>
              <a:t> </a:t>
            </a:r>
            <a:r>
              <a:rPr lang="en-US" sz="2800" dirty="0" err="1">
                <a:solidFill>
                  <a:srgbClr val="002060"/>
                </a:solidFill>
                <a:latin typeface="Arial Black" panose="020B0A04020102020204" pitchFamily="34" charset="0"/>
              </a:rPr>
              <a:t>na</a:t>
            </a:r>
            <a:r>
              <a:rPr lang="en-US" sz="2800" dirty="0">
                <a:solidFill>
                  <a:srgbClr val="002060"/>
                </a:solidFill>
                <a:latin typeface="Arial Black" panose="020B0A04020102020204" pitchFamily="34" charset="0"/>
              </a:rPr>
              <a:t> </a:t>
            </a:r>
            <a:r>
              <a:rPr lang="en-US" sz="2800" dirty="0" err="1">
                <a:solidFill>
                  <a:srgbClr val="002060"/>
                </a:solidFill>
                <a:latin typeface="Arial Black" panose="020B0A04020102020204" pitchFamily="34" charset="0"/>
              </a:rPr>
              <a:t>sumisimblo</a:t>
            </a:r>
            <a:r>
              <a:rPr lang="en-US" sz="2800" dirty="0">
                <a:solidFill>
                  <a:srgbClr val="002060"/>
                </a:solidFill>
                <a:latin typeface="Arial Black" panose="020B0A04020102020204" pitchFamily="34" charset="0"/>
              </a:rPr>
              <a:t> </a:t>
            </a:r>
            <a:r>
              <a:rPr lang="en-US" sz="2800" dirty="0" err="1">
                <a:solidFill>
                  <a:srgbClr val="002060"/>
                </a:solidFill>
                <a:latin typeface="Arial Black" panose="020B0A04020102020204" pitchFamily="34" charset="0"/>
              </a:rPr>
              <a:t>sa</a:t>
            </a:r>
            <a:r>
              <a:rPr lang="en-US" sz="2800" dirty="0">
                <a:solidFill>
                  <a:srgbClr val="002060"/>
                </a:solidFill>
                <a:latin typeface="Arial Black" panose="020B0A04020102020204" pitchFamily="34" charset="0"/>
              </a:rPr>
              <a:t> </a:t>
            </a:r>
            <a:r>
              <a:rPr lang="en-US" sz="2800" dirty="0" err="1">
                <a:solidFill>
                  <a:srgbClr val="002060"/>
                </a:solidFill>
                <a:latin typeface="Arial Black" panose="020B0A04020102020204" pitchFamily="34" charset="0"/>
              </a:rPr>
              <a:t>karamihan</a:t>
            </a:r>
            <a:r>
              <a:rPr lang="en-US" sz="2800" dirty="0">
                <a:solidFill>
                  <a:srgbClr val="002060"/>
                </a:solidFill>
                <a:latin typeface="Arial Black" panose="020B0A04020102020204" pitchFamily="34" charset="0"/>
              </a:rPr>
              <a:t>, </a:t>
            </a:r>
            <a:r>
              <a:rPr lang="en-US" sz="2800" dirty="0" err="1">
                <a:solidFill>
                  <a:srgbClr val="002060"/>
                </a:solidFill>
                <a:latin typeface="Arial Black" panose="020B0A04020102020204" pitchFamily="34" charset="0"/>
              </a:rPr>
              <a:t>walang</a:t>
            </a:r>
            <a:r>
              <a:rPr lang="en-US" sz="2800" dirty="0">
                <a:solidFill>
                  <a:srgbClr val="002060"/>
                </a:solidFill>
                <a:latin typeface="Arial Black" panose="020B0A04020102020204" pitchFamily="34" charset="0"/>
              </a:rPr>
              <a:t> </a:t>
            </a:r>
            <a:r>
              <a:rPr lang="en-US" sz="2800" dirty="0" err="1">
                <a:solidFill>
                  <a:srgbClr val="002060"/>
                </a:solidFill>
                <a:latin typeface="Arial Black" panose="020B0A04020102020204" pitchFamily="34" charset="0"/>
              </a:rPr>
              <a:t>malakas</a:t>
            </a:r>
            <a:r>
              <a:rPr lang="en-US" sz="2800" dirty="0">
                <a:solidFill>
                  <a:srgbClr val="002060"/>
                </a:solidFill>
                <a:latin typeface="Arial Black" panose="020B0A04020102020204" pitchFamily="34" charset="0"/>
              </a:rPr>
              <a:t> </a:t>
            </a:r>
            <a:r>
              <a:rPr lang="en-US" sz="2800" dirty="0" err="1">
                <a:solidFill>
                  <a:srgbClr val="002060"/>
                </a:solidFill>
                <a:latin typeface="Arial Black" panose="020B0A04020102020204" pitchFamily="34" charset="0"/>
              </a:rPr>
              <a:t>na</a:t>
            </a:r>
            <a:r>
              <a:rPr lang="en-US" sz="2800" dirty="0">
                <a:solidFill>
                  <a:srgbClr val="002060"/>
                </a:solidFill>
                <a:latin typeface="Arial Black" panose="020B0A04020102020204" pitchFamily="34" charset="0"/>
              </a:rPr>
              <a:t> </a:t>
            </a:r>
            <a:r>
              <a:rPr lang="en-US" sz="2800" dirty="0" err="1">
                <a:solidFill>
                  <a:srgbClr val="002060"/>
                </a:solidFill>
                <a:latin typeface="Arial Black" panose="020B0A04020102020204" pitchFamily="34" charset="0"/>
              </a:rPr>
              <a:t>hangin</a:t>
            </a:r>
            <a:r>
              <a:rPr lang="en-US" sz="2800" dirty="0">
                <a:solidFill>
                  <a:srgbClr val="002060"/>
                </a:solidFill>
                <a:latin typeface="Arial Black" panose="020B0A04020102020204" pitchFamily="34" charset="0"/>
              </a:rPr>
              <a:t> </a:t>
            </a:r>
            <a:r>
              <a:rPr lang="en-US" sz="2800" dirty="0" err="1">
                <a:solidFill>
                  <a:srgbClr val="002060"/>
                </a:solidFill>
                <a:latin typeface="Arial Black" panose="020B0A04020102020204" pitchFamily="34" charset="0"/>
              </a:rPr>
              <a:t>na</a:t>
            </a:r>
            <a:r>
              <a:rPr lang="en-US" sz="2800" dirty="0">
                <a:solidFill>
                  <a:srgbClr val="002060"/>
                </a:solidFill>
                <a:latin typeface="Arial Black" panose="020B0A04020102020204" pitchFamily="34" charset="0"/>
              </a:rPr>
              <a:t> </a:t>
            </a:r>
            <a:r>
              <a:rPr lang="en-US" sz="2800" dirty="0" err="1">
                <a:solidFill>
                  <a:srgbClr val="002060"/>
                </a:solidFill>
                <a:latin typeface="Arial Black" panose="020B0A04020102020204" pitchFamily="34" charset="0"/>
              </a:rPr>
              <a:t>sumisimbulo</a:t>
            </a:r>
            <a:r>
              <a:rPr lang="en-US" sz="2800" dirty="0">
                <a:solidFill>
                  <a:srgbClr val="002060"/>
                </a:solidFill>
                <a:latin typeface="Arial Black" panose="020B0A04020102020204" pitchFamily="34" charset="0"/>
              </a:rPr>
              <a:t> </a:t>
            </a:r>
            <a:r>
              <a:rPr lang="en-US" sz="2800" dirty="0" err="1">
                <a:solidFill>
                  <a:srgbClr val="002060"/>
                </a:solidFill>
                <a:latin typeface="Arial Black" panose="020B0A04020102020204" pitchFamily="34" charset="0"/>
              </a:rPr>
              <a:t>sa</a:t>
            </a:r>
            <a:r>
              <a:rPr lang="en-US" sz="2800" dirty="0">
                <a:solidFill>
                  <a:srgbClr val="002060"/>
                </a:solidFill>
                <a:latin typeface="Arial Black" panose="020B0A04020102020204" pitchFamily="34" charset="0"/>
              </a:rPr>
              <a:t> </a:t>
            </a:r>
            <a:r>
              <a:rPr lang="en-US" sz="2800" dirty="0" err="1">
                <a:solidFill>
                  <a:srgbClr val="002060"/>
                </a:solidFill>
                <a:latin typeface="Arial Black" panose="020B0A04020102020204" pitchFamily="34" charset="0"/>
              </a:rPr>
              <a:t>Kaguluhan</a:t>
            </a:r>
            <a:r>
              <a:rPr lang="en-US" sz="2800" dirty="0">
                <a:solidFill>
                  <a:srgbClr val="002060"/>
                </a:solidFill>
                <a:latin typeface="Arial Black" panose="020B0A04020102020204" pitchFamily="34" charset="0"/>
              </a:rPr>
              <a:t>.</a:t>
            </a:r>
            <a:endParaRPr lang="en-VI" sz="2800" dirty="0">
              <a:solidFill>
                <a:srgbClr val="002060"/>
              </a:solidFill>
              <a:latin typeface="Arial Black" panose="020B0A04020102020204" pitchFamily="34" charset="0"/>
            </a:endParaRPr>
          </a:p>
        </p:txBody>
      </p:sp>
      <p:sp>
        <p:nvSpPr>
          <p:cNvPr id="5" name="TextBox 4">
            <a:extLst>
              <a:ext uri="{FF2B5EF4-FFF2-40B4-BE49-F238E27FC236}">
                <a16:creationId xmlns:a16="http://schemas.microsoft.com/office/drawing/2014/main" id="{9FA9807D-8CB4-4F58-BB05-5607C27D10FB}"/>
              </a:ext>
            </a:extLst>
          </p:cNvPr>
          <p:cNvSpPr txBox="1"/>
          <p:nvPr/>
        </p:nvSpPr>
        <p:spPr>
          <a:xfrm>
            <a:off x="152399" y="2514600"/>
            <a:ext cx="10563226" cy="1569660"/>
          </a:xfrm>
          <a:prstGeom prst="rect">
            <a:avLst/>
          </a:prstGeom>
          <a:solidFill>
            <a:srgbClr val="CC3300">
              <a:alpha val="54902"/>
            </a:srgbClr>
          </a:solidFill>
        </p:spPr>
        <p:txBody>
          <a:bodyPr wrap="square" rtlCol="0">
            <a:spAutoFit/>
          </a:bodyPr>
          <a:lstStyle/>
          <a:p>
            <a:r>
              <a:rPr lang="en-US" dirty="0"/>
              <a:t>“</a:t>
            </a:r>
            <a:r>
              <a:rPr lang="en-US" sz="2400" dirty="0"/>
              <a:t>ang </a:t>
            </a:r>
            <a:r>
              <a:rPr lang="en-US" sz="2400" dirty="0" err="1"/>
              <a:t>pagiging</a:t>
            </a:r>
            <a:r>
              <a:rPr lang="en-US" sz="2400" dirty="0"/>
              <a:t> </a:t>
            </a:r>
            <a:r>
              <a:rPr lang="en-US" sz="2400" dirty="0" err="1"/>
              <a:t>bakante</a:t>
            </a:r>
            <a:r>
              <a:rPr lang="en-US" sz="2400" dirty="0"/>
              <a:t> ng </a:t>
            </a:r>
            <a:r>
              <a:rPr lang="en-US" sz="2400" dirty="0" err="1"/>
              <a:t>Hilagang</a:t>
            </a:r>
            <a:r>
              <a:rPr lang="en-US" sz="2400" dirty="0"/>
              <a:t> Amerika ay ang </a:t>
            </a:r>
            <a:r>
              <a:rPr lang="en-US" sz="2400" dirty="0" err="1"/>
              <a:t>kanyang</a:t>
            </a:r>
            <a:r>
              <a:rPr lang="en-US" sz="2400" dirty="0"/>
              <a:t> </a:t>
            </a:r>
            <a:r>
              <a:rPr lang="en-US" sz="2400" dirty="0" err="1"/>
              <a:t>natatanging</a:t>
            </a:r>
            <a:r>
              <a:rPr lang="en-US" sz="2400" dirty="0"/>
              <a:t> </a:t>
            </a:r>
            <a:r>
              <a:rPr lang="en-US" sz="2400" dirty="0" err="1"/>
              <a:t>pangako</a:t>
            </a:r>
            <a:r>
              <a:rPr lang="en-US" sz="2400" dirty="0"/>
              <a:t> </a:t>
            </a:r>
            <a:r>
              <a:rPr lang="en-US" sz="2400" dirty="0" err="1"/>
              <a:t>sa</a:t>
            </a:r>
            <a:r>
              <a:rPr lang="en-US" sz="2400" dirty="0"/>
              <a:t> </a:t>
            </a:r>
            <a:r>
              <a:rPr lang="en-US" sz="2400" dirty="0" err="1"/>
              <a:t>mundo</a:t>
            </a:r>
            <a:r>
              <a:rPr lang="en-US" sz="2400" dirty="0"/>
              <a:t>. Ang </a:t>
            </a:r>
            <a:r>
              <a:rPr lang="en-US" sz="2400" dirty="0" err="1"/>
              <a:t>pagiging</a:t>
            </a:r>
            <a:r>
              <a:rPr lang="en-US" sz="2400" dirty="0"/>
              <a:t> </a:t>
            </a:r>
            <a:r>
              <a:rPr lang="en-US" sz="2400" dirty="0" err="1"/>
              <a:t>walang</a:t>
            </a:r>
            <a:r>
              <a:rPr lang="en-US" sz="2400" dirty="0"/>
              <a:t> </a:t>
            </a:r>
            <a:r>
              <a:rPr lang="en-US" sz="2400" dirty="0" err="1"/>
              <a:t>laman</a:t>
            </a:r>
            <a:r>
              <a:rPr lang="en-US" sz="2400" dirty="0"/>
              <a:t> ang </a:t>
            </a:r>
            <a:r>
              <a:rPr lang="en-US" sz="2400" dirty="0" err="1"/>
              <a:t>natatanging</a:t>
            </a:r>
            <a:r>
              <a:rPr lang="en-US" sz="2400" dirty="0"/>
              <a:t> </a:t>
            </a:r>
            <a:r>
              <a:rPr lang="en-US" sz="2400" dirty="0" err="1"/>
              <a:t>kasaganaan</a:t>
            </a:r>
            <a:r>
              <a:rPr lang="en-US" sz="2400" dirty="0"/>
              <a:t> </a:t>
            </a:r>
            <a:r>
              <a:rPr lang="en-US" sz="2400" dirty="0" err="1"/>
              <a:t>nito</a:t>
            </a:r>
            <a:r>
              <a:rPr lang="en-US" sz="2400" dirty="0"/>
              <a:t>.”  Daniel J Boorstin (</a:t>
            </a:r>
            <a:r>
              <a:rPr lang="en-US" sz="2400" dirty="0" err="1"/>
              <a:t>siya</a:t>
            </a:r>
            <a:r>
              <a:rPr lang="en-US" sz="2400" dirty="0"/>
              <a:t> </a:t>
            </a:r>
            <a:r>
              <a:rPr lang="en-US" sz="2400" dirty="0" err="1"/>
              <a:t>aya</a:t>
            </a:r>
            <a:r>
              <a:rPr lang="en-US" sz="2400" dirty="0"/>
              <a:t> </a:t>
            </a:r>
            <a:r>
              <a:rPr lang="en-US" sz="2400" dirty="0" err="1"/>
              <a:t>matagal</a:t>
            </a:r>
            <a:r>
              <a:rPr lang="en-US" sz="2400" dirty="0"/>
              <a:t> </a:t>
            </a:r>
            <a:r>
              <a:rPr lang="en-US" sz="2400" dirty="0" err="1"/>
              <a:t>na</a:t>
            </a:r>
            <a:r>
              <a:rPr lang="en-US" sz="2400" dirty="0"/>
              <a:t> </a:t>
            </a:r>
            <a:r>
              <a:rPr lang="en-US" sz="2400" dirty="0" err="1"/>
              <a:t>Libraian</a:t>
            </a:r>
            <a:r>
              <a:rPr lang="en-US" sz="2400" dirty="0"/>
              <a:t> ng Library of Congress) </a:t>
            </a:r>
            <a:r>
              <a:rPr lang="en-US" sz="2400" dirty="0" err="1"/>
              <a:t>sa</a:t>
            </a:r>
            <a:r>
              <a:rPr lang="en-US" sz="2400" dirty="0"/>
              <a:t> </a:t>
            </a:r>
            <a:r>
              <a:rPr lang="en-US" sz="2400" dirty="0" err="1"/>
              <a:t>kanyang</a:t>
            </a:r>
            <a:r>
              <a:rPr lang="en-US" sz="2400" dirty="0"/>
              <a:t> 1975 lecture </a:t>
            </a:r>
            <a:r>
              <a:rPr lang="en-US" sz="2400" dirty="0" err="1"/>
              <a:t>sa</a:t>
            </a:r>
            <a:r>
              <a:rPr lang="en-US" sz="2400" dirty="0"/>
              <a:t> London) </a:t>
            </a:r>
            <a:r>
              <a:rPr lang="en-US" sz="2400" dirty="0" err="1"/>
              <a:t>kinuhha</a:t>
            </a:r>
            <a:r>
              <a:rPr lang="en-US" sz="2400" dirty="0"/>
              <a:t> </a:t>
            </a:r>
            <a:r>
              <a:rPr lang="en-US" sz="2400" dirty="0" err="1"/>
              <a:t>sa</a:t>
            </a:r>
            <a:r>
              <a:rPr lang="en-US" sz="2400" dirty="0"/>
              <a:t> </a:t>
            </a:r>
            <a:r>
              <a:rPr lang="en-US" sz="2400" dirty="0" err="1"/>
              <a:t>aklat</a:t>
            </a:r>
            <a:r>
              <a:rPr lang="en-US" sz="2400" dirty="0"/>
              <a:t> </a:t>
            </a:r>
            <a:r>
              <a:rPr lang="en-US" sz="2400" dirty="0" err="1"/>
              <a:t>na</a:t>
            </a:r>
            <a:r>
              <a:rPr lang="en-US" sz="2400" dirty="0"/>
              <a:t> Signs Of The Times, October 1976 p.25.</a:t>
            </a:r>
            <a:endParaRPr lang="en-VI" sz="2400" dirty="0"/>
          </a:p>
        </p:txBody>
      </p:sp>
      <p:sp>
        <p:nvSpPr>
          <p:cNvPr id="7" name="TextBox 6">
            <a:extLst>
              <a:ext uri="{FF2B5EF4-FFF2-40B4-BE49-F238E27FC236}">
                <a16:creationId xmlns:a16="http://schemas.microsoft.com/office/drawing/2014/main" id="{0EF16819-1349-478E-9FE5-7654E0564853}"/>
              </a:ext>
            </a:extLst>
          </p:cNvPr>
          <p:cNvSpPr txBox="1"/>
          <p:nvPr/>
        </p:nvSpPr>
        <p:spPr>
          <a:xfrm>
            <a:off x="152399" y="4297203"/>
            <a:ext cx="8010526" cy="2308324"/>
          </a:xfrm>
          <a:prstGeom prst="rect">
            <a:avLst/>
          </a:prstGeom>
          <a:solidFill>
            <a:srgbClr val="CC3300">
              <a:alpha val="56078"/>
            </a:srgbClr>
          </a:solidFill>
        </p:spPr>
        <p:txBody>
          <a:bodyPr wrap="square">
            <a:spAutoFit/>
          </a:bodyPr>
          <a:lstStyle/>
          <a:p>
            <a:r>
              <a:rPr lang="en-US" sz="2400" dirty="0"/>
              <a:t>“The history of the United States was separated by a beneficent Providence from the wild and cruel history of the rest of the continent, and like a silent seed we grew into an empire.” G. A. Townsend, The New World Compared with the Old, quoted in “Why America Happened,” Signs of the Times, October, 1976, p. 26</a:t>
            </a:r>
            <a:endParaRPr lang="en-VI" sz="2400" dirty="0"/>
          </a:p>
        </p:txBody>
      </p:sp>
    </p:spTree>
    <p:extLst>
      <p:ext uri="{BB962C8B-B14F-4D97-AF65-F5344CB8AC3E}">
        <p14:creationId xmlns:p14="http://schemas.microsoft.com/office/powerpoint/2010/main" val="3227241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338DD1-25C7-4647-B11A-755180D64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6" y="0"/>
            <a:ext cx="12835829" cy="6858000"/>
          </a:xfrm>
          <a:prstGeom prst="rect">
            <a:avLst/>
          </a:prstGeom>
        </p:spPr>
      </p:pic>
      <p:sp>
        <p:nvSpPr>
          <p:cNvPr id="2" name="TextBox 1">
            <a:extLst>
              <a:ext uri="{FF2B5EF4-FFF2-40B4-BE49-F238E27FC236}">
                <a16:creationId xmlns:a16="http://schemas.microsoft.com/office/drawing/2014/main" id="{E71211B0-AB16-4E8D-B37F-0496B15BC027}"/>
              </a:ext>
            </a:extLst>
          </p:cNvPr>
          <p:cNvSpPr txBox="1"/>
          <p:nvPr/>
        </p:nvSpPr>
        <p:spPr>
          <a:xfrm>
            <a:off x="838200" y="552450"/>
            <a:ext cx="11125200" cy="5539978"/>
          </a:xfrm>
          <a:prstGeom prst="rect">
            <a:avLst/>
          </a:prstGeom>
          <a:solidFill>
            <a:srgbClr val="000000">
              <a:alpha val="67059"/>
            </a:srgbClr>
          </a:solidFill>
        </p:spPr>
        <p:txBody>
          <a:bodyPr wrap="square" rtlCol="0">
            <a:spAutoFit/>
          </a:bodyPr>
          <a:lstStyle/>
          <a:p>
            <a:r>
              <a:rPr lang="en-US" sz="2800" dirty="0">
                <a:solidFill>
                  <a:schemeClr val="bg1"/>
                </a:solidFill>
                <a:latin typeface="Arial Black" panose="020B0A04020102020204" pitchFamily="34" charset="0"/>
              </a:rPr>
              <a:t>3. Ito ay </a:t>
            </a:r>
            <a:r>
              <a:rPr lang="en-US" sz="2800" dirty="0" err="1">
                <a:solidFill>
                  <a:schemeClr val="bg1"/>
                </a:solidFill>
                <a:latin typeface="Arial Black" panose="020B0A04020102020204" pitchFamily="34" charset="0"/>
              </a:rPr>
              <a:t>lumagong</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gaya</a:t>
            </a:r>
            <a:r>
              <a:rPr lang="en-US" sz="2800" dirty="0">
                <a:solidFill>
                  <a:schemeClr val="bg1"/>
                </a:solidFill>
                <a:latin typeface="Arial Black" panose="020B0A04020102020204" pitchFamily="34" charset="0"/>
              </a:rPr>
              <a:t> ng </a:t>
            </a:r>
            <a:r>
              <a:rPr lang="en-US" sz="2800" dirty="0" err="1">
                <a:solidFill>
                  <a:schemeClr val="bg1"/>
                </a:solidFill>
                <a:latin typeface="Arial Black" panose="020B0A04020102020204" pitchFamily="34" charset="0"/>
              </a:rPr>
              <a:t>halamang</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tahimik</a:t>
            </a:r>
            <a:r>
              <a:rPr lang="en-US" sz="2800" dirty="0">
                <a:solidFill>
                  <a:schemeClr val="bg1"/>
                </a:solidFill>
                <a:latin typeface="Arial Black" panose="020B0A04020102020204" pitchFamily="34" charset="0"/>
              </a:rPr>
              <a:t>.</a:t>
            </a:r>
          </a:p>
          <a:p>
            <a:endParaRPr lang="en-US" sz="2800" dirty="0">
              <a:solidFill>
                <a:schemeClr val="bg1"/>
              </a:solidFill>
              <a:latin typeface="Arial Black" panose="020B0A04020102020204" pitchFamily="34" charset="0"/>
            </a:endParaRPr>
          </a:p>
          <a:p>
            <a:r>
              <a:rPr lang="en-US" sz="2800" dirty="0">
                <a:solidFill>
                  <a:schemeClr val="bg1"/>
                </a:solidFill>
                <a:latin typeface="Arial Black" panose="020B0A04020102020204" pitchFamily="34" charset="0"/>
              </a:rPr>
              <a:t>4. Ito ay </a:t>
            </a:r>
            <a:r>
              <a:rPr lang="en-US" sz="2800" dirty="0" err="1">
                <a:solidFill>
                  <a:schemeClr val="bg1"/>
                </a:solidFill>
                <a:latin typeface="Arial Black" panose="020B0A04020102020204" pitchFamily="34" charset="0"/>
              </a:rPr>
              <a:t>bumangon</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sa</a:t>
            </a:r>
            <a:r>
              <a:rPr lang="en-US" sz="2800" dirty="0">
                <a:solidFill>
                  <a:schemeClr val="bg1"/>
                </a:solidFill>
                <a:latin typeface="Arial Black" panose="020B0A04020102020204" pitchFamily="34" charset="0"/>
              </a:rPr>
              <a:t> mas </a:t>
            </a:r>
            <a:r>
              <a:rPr lang="en-US" sz="2800" dirty="0" err="1">
                <a:solidFill>
                  <a:schemeClr val="bg1"/>
                </a:solidFill>
                <a:latin typeface="Arial Black" panose="020B0A04020102020204" pitchFamily="34" charset="0"/>
              </a:rPr>
              <a:t>kanlurang</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bahagi</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kumpara</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sa</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mga</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naunang</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kaharian</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sapagkat</a:t>
            </a:r>
            <a:r>
              <a:rPr lang="en-US" sz="2800" dirty="0">
                <a:solidFill>
                  <a:schemeClr val="bg1"/>
                </a:solidFill>
                <a:latin typeface="Arial Black" panose="020B0A04020102020204" pitchFamily="34" charset="0"/>
              </a:rPr>
              <a:t> ang </a:t>
            </a:r>
            <a:r>
              <a:rPr lang="en-US" sz="2800" dirty="0" err="1">
                <a:solidFill>
                  <a:schemeClr val="bg1"/>
                </a:solidFill>
                <a:latin typeface="Arial Black" panose="020B0A04020102020204" pitchFamily="34" charset="0"/>
              </a:rPr>
              <a:t>propesiya</a:t>
            </a:r>
            <a:r>
              <a:rPr lang="en-US" sz="2800" dirty="0">
                <a:solidFill>
                  <a:schemeClr val="bg1"/>
                </a:solidFill>
                <a:latin typeface="Arial Black" panose="020B0A04020102020204" pitchFamily="34" charset="0"/>
              </a:rPr>
              <a:t> ay </a:t>
            </a:r>
            <a:r>
              <a:rPr lang="en-US" sz="2800" dirty="0" err="1">
                <a:solidFill>
                  <a:schemeClr val="bg1"/>
                </a:solidFill>
                <a:latin typeface="Arial Black" panose="020B0A04020102020204" pitchFamily="34" charset="0"/>
              </a:rPr>
              <a:t>gumagalaw</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mula</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silangan</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pakanluran</a:t>
            </a:r>
            <a:r>
              <a:rPr lang="en-US" sz="2800" dirty="0">
                <a:solidFill>
                  <a:schemeClr val="bg1"/>
                </a:solidFill>
                <a:latin typeface="Arial Black" panose="020B0A04020102020204" pitchFamily="34" charset="0"/>
              </a:rPr>
              <a:t> kung </a:t>
            </a:r>
            <a:r>
              <a:rPr lang="en-US" sz="2800" dirty="0" err="1">
                <a:solidFill>
                  <a:schemeClr val="bg1"/>
                </a:solidFill>
                <a:latin typeface="Arial Black" panose="020B0A04020102020204" pitchFamily="34" charset="0"/>
              </a:rPr>
              <a:t>papansinin</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natin</a:t>
            </a:r>
            <a:r>
              <a:rPr lang="en-US" sz="2800" dirty="0">
                <a:solidFill>
                  <a:schemeClr val="bg1"/>
                </a:solidFill>
                <a:latin typeface="Arial Black" panose="020B0A04020102020204" pitchFamily="34" charset="0"/>
              </a:rPr>
              <a:t>. </a:t>
            </a:r>
          </a:p>
          <a:p>
            <a:endParaRPr lang="en-US" sz="2800" dirty="0">
              <a:solidFill>
                <a:schemeClr val="bg1"/>
              </a:solidFill>
              <a:latin typeface="Arial Black" panose="020B0A04020102020204" pitchFamily="34" charset="0"/>
            </a:endParaRPr>
          </a:p>
          <a:p>
            <a:r>
              <a:rPr lang="en-US" sz="2800" dirty="0">
                <a:solidFill>
                  <a:schemeClr val="bg1"/>
                </a:solidFill>
                <a:latin typeface="Arial Black" panose="020B0A04020102020204" pitchFamily="34" charset="0"/>
              </a:rPr>
              <a:t>5. Ito ay </a:t>
            </a:r>
            <a:r>
              <a:rPr lang="en-US" sz="2800" dirty="0" err="1">
                <a:solidFill>
                  <a:schemeClr val="bg1"/>
                </a:solidFill>
                <a:latin typeface="Arial Black" panose="020B0A04020102020204" pitchFamily="34" charset="0"/>
              </a:rPr>
              <a:t>hindi</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maaaring</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bumangon</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mula</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sa</a:t>
            </a:r>
            <a:r>
              <a:rPr lang="en-US" sz="2800" dirty="0">
                <a:solidFill>
                  <a:schemeClr val="bg1"/>
                </a:solidFill>
                <a:latin typeface="Arial Black" panose="020B0A04020102020204" pitchFamily="34" charset="0"/>
              </a:rPr>
              <a:t> Asia at Europa </a:t>
            </a:r>
            <a:r>
              <a:rPr lang="en-US" sz="2800" dirty="0" err="1">
                <a:solidFill>
                  <a:schemeClr val="bg1"/>
                </a:solidFill>
                <a:latin typeface="Arial Black" panose="020B0A04020102020204" pitchFamily="34" charset="0"/>
              </a:rPr>
              <a:t>sapagkat</a:t>
            </a:r>
            <a:r>
              <a:rPr lang="en-US" sz="2800" dirty="0">
                <a:solidFill>
                  <a:schemeClr val="bg1"/>
                </a:solidFill>
                <a:latin typeface="Arial Black" panose="020B0A04020102020204" pitchFamily="34" charset="0"/>
              </a:rPr>
              <a:t> ang </a:t>
            </a:r>
            <a:r>
              <a:rPr lang="en-US" sz="2800" dirty="0" err="1">
                <a:solidFill>
                  <a:schemeClr val="bg1"/>
                </a:solidFill>
                <a:latin typeface="Arial Black" panose="020B0A04020102020204" pitchFamily="34" charset="0"/>
              </a:rPr>
              <a:t>mga</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kahariang</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bumangon</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mula</a:t>
            </a:r>
            <a:r>
              <a:rPr lang="en-US" sz="2800" dirty="0">
                <a:solidFill>
                  <a:schemeClr val="bg1"/>
                </a:solidFill>
                <a:latin typeface="Arial Black" panose="020B0A04020102020204" pitchFamily="34" charset="0"/>
              </a:rPr>
              <a:t> doon ay </a:t>
            </a:r>
            <a:r>
              <a:rPr lang="en-US" sz="2800" dirty="0" err="1">
                <a:solidFill>
                  <a:schemeClr val="bg1"/>
                </a:solidFill>
                <a:latin typeface="Arial Black" panose="020B0A04020102020204" pitchFamily="34" charset="0"/>
              </a:rPr>
              <a:t>sinasabing</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bumangon</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mula</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sa</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dagat</a:t>
            </a:r>
            <a:r>
              <a:rPr lang="en-US" sz="2800" dirty="0">
                <a:solidFill>
                  <a:schemeClr val="bg1"/>
                </a:solidFill>
                <a:latin typeface="Arial Black" panose="020B0A04020102020204" pitchFamily="34" charset="0"/>
              </a:rPr>
              <a:t>(</a:t>
            </a:r>
            <a:r>
              <a:rPr lang="en-US" sz="2800" dirty="0">
                <a:solidFill>
                  <a:schemeClr val="bg1"/>
                </a:solidFill>
              </a:rPr>
              <a:t>(</a:t>
            </a:r>
            <a:r>
              <a:rPr lang="en-US" sz="2800" dirty="0">
                <a:solidFill>
                  <a:schemeClr val="bg1"/>
                </a:solidFill>
                <a:latin typeface="Arial Black" panose="020B0A04020102020204" pitchFamily="34" charset="0"/>
              </a:rPr>
              <a:t>Daniel 7:2 and Daniel 13:1, 2). </a:t>
            </a:r>
            <a:r>
              <a:rPr lang="en-US" sz="2800" dirty="0" err="1">
                <a:solidFill>
                  <a:schemeClr val="bg1"/>
                </a:solidFill>
                <a:latin typeface="Arial Black" panose="020B0A04020102020204" pitchFamily="34" charset="0"/>
              </a:rPr>
              <a:t>Itong</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Hayop</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na</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ito</a:t>
            </a:r>
            <a:r>
              <a:rPr lang="en-US" sz="2800" dirty="0">
                <a:solidFill>
                  <a:schemeClr val="bg1"/>
                </a:solidFill>
                <a:latin typeface="Arial Black" panose="020B0A04020102020204" pitchFamily="34" charset="0"/>
              </a:rPr>
              <a:t> ay </a:t>
            </a:r>
            <a:r>
              <a:rPr lang="en-US" sz="2800" dirty="0" err="1">
                <a:solidFill>
                  <a:schemeClr val="bg1"/>
                </a:solidFill>
                <a:latin typeface="Arial Black" panose="020B0A04020102020204" pitchFamily="34" charset="0"/>
              </a:rPr>
              <a:t>bumangon</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mula</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sa</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ibang</a:t>
            </a:r>
            <a:r>
              <a:rPr lang="en-US" sz="2800" dirty="0">
                <a:solidFill>
                  <a:schemeClr val="bg1"/>
                </a:solidFill>
                <a:latin typeface="Arial Black" panose="020B0A04020102020204" pitchFamily="34" charset="0"/>
              </a:rPr>
              <a:t> </a:t>
            </a:r>
            <a:r>
              <a:rPr lang="en-US" sz="2800" dirty="0" err="1">
                <a:solidFill>
                  <a:schemeClr val="bg1"/>
                </a:solidFill>
                <a:latin typeface="Arial Black" panose="020B0A04020102020204" pitchFamily="34" charset="0"/>
              </a:rPr>
              <a:t>lugar</a:t>
            </a:r>
            <a:r>
              <a:rPr lang="en-US" sz="2800" dirty="0">
                <a:solidFill>
                  <a:schemeClr val="bg1"/>
                </a:solidFill>
                <a:latin typeface="Arial Black" panose="020B0A04020102020204" pitchFamily="34" charset="0"/>
              </a:rPr>
              <a:t>.</a:t>
            </a:r>
          </a:p>
          <a:p>
            <a:endParaRPr lang="en-VI" dirty="0"/>
          </a:p>
        </p:txBody>
      </p:sp>
    </p:spTree>
    <p:extLst>
      <p:ext uri="{BB962C8B-B14F-4D97-AF65-F5344CB8AC3E}">
        <p14:creationId xmlns:p14="http://schemas.microsoft.com/office/powerpoint/2010/main" val="1082561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5AD013-977E-433D-82EA-54E54A3B1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315825" cy="9082921"/>
          </a:xfrm>
          <a:prstGeom prst="rect">
            <a:avLst/>
          </a:prstGeom>
        </p:spPr>
      </p:pic>
      <p:sp>
        <p:nvSpPr>
          <p:cNvPr id="2" name="TextBox 1">
            <a:extLst>
              <a:ext uri="{FF2B5EF4-FFF2-40B4-BE49-F238E27FC236}">
                <a16:creationId xmlns:a16="http://schemas.microsoft.com/office/drawing/2014/main" id="{5AE0323F-AAF6-4541-9E7F-676B71E04600}"/>
              </a:ext>
            </a:extLst>
          </p:cNvPr>
          <p:cNvSpPr txBox="1"/>
          <p:nvPr/>
        </p:nvSpPr>
        <p:spPr>
          <a:xfrm>
            <a:off x="561975" y="476250"/>
            <a:ext cx="11334750" cy="5693866"/>
          </a:xfrm>
          <a:prstGeom prst="rect">
            <a:avLst/>
          </a:prstGeom>
          <a:solidFill>
            <a:srgbClr val="FFFFFF">
              <a:alpha val="63922"/>
            </a:srgbClr>
          </a:solidFill>
        </p:spPr>
        <p:txBody>
          <a:bodyPr wrap="square" rtlCol="0">
            <a:spAutoFit/>
          </a:bodyPr>
          <a:lstStyle/>
          <a:p>
            <a:r>
              <a:rPr lang="en-US" sz="2800" dirty="0">
                <a:latin typeface="Century Gothic" panose="020B0502020202020204" pitchFamily="34" charset="0"/>
              </a:rPr>
              <a:t>6. </a:t>
            </a:r>
            <a:r>
              <a:rPr lang="en-US" sz="2800" dirty="0" err="1">
                <a:latin typeface="Century Gothic" panose="020B0502020202020204" pitchFamily="34" charset="0"/>
              </a:rPr>
              <a:t>Bago</a:t>
            </a:r>
            <a:r>
              <a:rPr lang="en-US" sz="2800" dirty="0">
                <a:latin typeface="Century Gothic" panose="020B0502020202020204" pitchFamily="34" charset="0"/>
              </a:rPr>
              <a:t> </a:t>
            </a:r>
            <a:r>
              <a:rPr lang="en-US" sz="2800" dirty="0" err="1">
                <a:latin typeface="Century Gothic" panose="020B0502020202020204" pitchFamily="34" charset="0"/>
              </a:rPr>
              <a:t>ito</a:t>
            </a:r>
            <a:r>
              <a:rPr lang="en-US" sz="2800" dirty="0">
                <a:latin typeface="Century Gothic" panose="020B0502020202020204" pitchFamily="34" charset="0"/>
              </a:rPr>
              <a:t> nagging </a:t>
            </a:r>
            <a:r>
              <a:rPr lang="en-US" sz="2800" dirty="0" err="1">
                <a:latin typeface="Century Gothic" panose="020B0502020202020204" pitchFamily="34" charset="0"/>
              </a:rPr>
              <a:t>bansa</a:t>
            </a:r>
            <a:r>
              <a:rPr lang="en-US" sz="2800" dirty="0">
                <a:latin typeface="Century Gothic" panose="020B0502020202020204" pitchFamily="34" charset="0"/>
              </a:rPr>
              <a:t> </a:t>
            </a:r>
            <a:r>
              <a:rPr lang="en-US" sz="2800" dirty="0" err="1">
                <a:latin typeface="Century Gothic" panose="020B0502020202020204" pitchFamily="34" charset="0"/>
              </a:rPr>
              <a:t>ito</a:t>
            </a:r>
            <a:r>
              <a:rPr lang="en-US" sz="2800" dirty="0">
                <a:latin typeface="Century Gothic" panose="020B0502020202020204" pitchFamily="34" charset="0"/>
              </a:rPr>
              <a:t> ay </a:t>
            </a:r>
            <a:r>
              <a:rPr lang="en-US" sz="2800" dirty="0" err="1">
                <a:latin typeface="Century Gothic" panose="020B0502020202020204" pitchFamily="34" charset="0"/>
              </a:rPr>
              <a:t>naging</a:t>
            </a:r>
            <a:r>
              <a:rPr lang="en-US" sz="2800" dirty="0">
                <a:latin typeface="Century Gothic" panose="020B0502020202020204" pitchFamily="34" charset="0"/>
              </a:rPr>
              <a:t> </a:t>
            </a:r>
            <a:r>
              <a:rPr lang="en-US" sz="2800" dirty="0" err="1">
                <a:latin typeface="Century Gothic" panose="020B0502020202020204" pitchFamily="34" charset="0"/>
              </a:rPr>
              <a:t>takbuhan</a:t>
            </a:r>
            <a:r>
              <a:rPr lang="en-US" sz="2800" dirty="0">
                <a:latin typeface="Century Gothic" panose="020B0502020202020204" pitchFamily="34" charset="0"/>
              </a:rPr>
              <a:t> ng </a:t>
            </a:r>
            <a:r>
              <a:rPr lang="en-US" sz="2800" dirty="0" err="1">
                <a:latin typeface="Century Gothic" panose="020B0502020202020204" pitchFamily="34" charset="0"/>
              </a:rPr>
              <a:t>mga</a:t>
            </a:r>
            <a:r>
              <a:rPr lang="en-US" sz="2800" dirty="0">
                <a:latin typeface="Century Gothic" panose="020B0502020202020204" pitchFamily="34" charset="0"/>
              </a:rPr>
              <a:t> </a:t>
            </a:r>
            <a:r>
              <a:rPr lang="en-US" sz="2800" dirty="0" err="1">
                <a:latin typeface="Century Gothic" panose="020B0502020202020204" pitchFamily="34" charset="0"/>
              </a:rPr>
              <a:t>inusig</a:t>
            </a:r>
            <a:r>
              <a:rPr lang="en-US" sz="2800" dirty="0">
                <a:latin typeface="Century Gothic" panose="020B0502020202020204" pitchFamily="34" charset="0"/>
              </a:rPr>
              <a:t> ng </a:t>
            </a:r>
            <a:r>
              <a:rPr lang="en-US" sz="2800" dirty="0" err="1">
                <a:latin typeface="Century Gothic" panose="020B0502020202020204" pitchFamily="34" charset="0"/>
              </a:rPr>
              <a:t>hayop</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bumangon</a:t>
            </a:r>
            <a:r>
              <a:rPr lang="en-US" sz="2800" dirty="0">
                <a:latin typeface="Century Gothic" panose="020B0502020202020204" pitchFamily="34" charset="0"/>
              </a:rPr>
              <a:t> </a:t>
            </a:r>
            <a:r>
              <a:rPr lang="en-US" sz="2800" dirty="0" err="1">
                <a:latin typeface="Century Gothic" panose="020B0502020202020204" pitchFamily="34" charset="0"/>
              </a:rPr>
              <a:t>mula</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dagat</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panahon</a:t>
            </a:r>
            <a:r>
              <a:rPr lang="en-US" sz="2800" dirty="0">
                <a:latin typeface="Century Gothic" panose="020B0502020202020204" pitchFamily="34" charset="0"/>
              </a:rPr>
              <a:t> ng 1260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taon</a:t>
            </a:r>
            <a:r>
              <a:rPr lang="en-US" sz="2800" dirty="0">
                <a:latin typeface="Century Gothic" panose="020B0502020202020204" pitchFamily="34" charset="0"/>
              </a:rPr>
              <a:t> (Revelation 12:13-16). </a:t>
            </a:r>
            <a:r>
              <a:rPr lang="en-US" sz="2800" dirty="0" err="1">
                <a:latin typeface="Century Gothic" panose="020B0502020202020204" pitchFamily="34" charset="0"/>
              </a:rPr>
              <a:t>Ibig</a:t>
            </a:r>
            <a:r>
              <a:rPr lang="en-US" sz="2800" dirty="0">
                <a:latin typeface="Century Gothic" panose="020B0502020202020204" pitchFamily="34" charset="0"/>
              </a:rPr>
              <a:t> </a:t>
            </a:r>
            <a:r>
              <a:rPr lang="en-US" sz="2800" dirty="0" err="1">
                <a:latin typeface="Century Gothic" panose="020B0502020202020204" pitchFamily="34" charset="0"/>
              </a:rPr>
              <a:t>sabihin</a:t>
            </a:r>
            <a:r>
              <a:rPr lang="en-US" sz="2800" dirty="0">
                <a:latin typeface="Century Gothic" panose="020B0502020202020204" pitchFamily="34" charset="0"/>
              </a:rPr>
              <a:t> </a:t>
            </a:r>
            <a:r>
              <a:rPr lang="en-US" sz="2800" dirty="0" err="1">
                <a:latin typeface="Century Gothic" panose="020B0502020202020204" pitchFamily="34" charset="0"/>
              </a:rPr>
              <a:t>ito</a:t>
            </a:r>
            <a:r>
              <a:rPr lang="en-US" sz="2800" dirty="0">
                <a:latin typeface="Century Gothic" panose="020B0502020202020204" pitchFamily="34" charset="0"/>
              </a:rPr>
              <a:t> ay may </a:t>
            </a:r>
            <a:r>
              <a:rPr lang="en-US" sz="2800" dirty="0" err="1">
                <a:latin typeface="Century Gothic" panose="020B0502020202020204" pitchFamily="34" charset="0"/>
              </a:rPr>
              <a:t>mabuting</a:t>
            </a:r>
            <a:r>
              <a:rPr lang="en-US" sz="2800" dirty="0">
                <a:latin typeface="Century Gothic" panose="020B0502020202020204" pitchFamily="34" charset="0"/>
              </a:rPr>
              <a:t> </a:t>
            </a:r>
            <a:r>
              <a:rPr lang="en-US" sz="2800" dirty="0" err="1">
                <a:latin typeface="Century Gothic" panose="020B0502020202020204" pitchFamily="34" charset="0"/>
              </a:rPr>
              <a:t>anyo</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una.</a:t>
            </a:r>
          </a:p>
          <a:p>
            <a:endParaRPr lang="en-US" sz="2800" dirty="0">
              <a:latin typeface="Century Gothic" panose="020B0502020202020204" pitchFamily="34" charset="0"/>
            </a:endParaRPr>
          </a:p>
          <a:p>
            <a:r>
              <a:rPr lang="en-US" sz="2800" dirty="0">
                <a:latin typeface="Century Gothic" panose="020B0502020202020204" pitchFamily="34" charset="0"/>
              </a:rPr>
              <a:t>7</a:t>
            </a:r>
            <a:r>
              <a:rPr lang="en-US" sz="2800" b="1" dirty="0">
                <a:latin typeface="Century Gothic" panose="020B0502020202020204" pitchFamily="34" charset="0"/>
              </a:rPr>
              <a:t>. Ito ay </a:t>
            </a:r>
            <a:r>
              <a:rPr lang="en-US" sz="2800" b="1" dirty="0" err="1">
                <a:latin typeface="Century Gothic" panose="020B0502020202020204" pitchFamily="34" charset="0"/>
              </a:rPr>
              <a:t>umiral</a:t>
            </a:r>
            <a:r>
              <a:rPr lang="en-US" sz="2800" b="1" dirty="0">
                <a:latin typeface="Century Gothic" panose="020B0502020202020204" pitchFamily="34" charset="0"/>
              </a:rPr>
              <a:t> </a:t>
            </a:r>
            <a:r>
              <a:rPr lang="en-US" sz="2800" b="1" dirty="0" err="1">
                <a:latin typeface="Century Gothic" panose="020B0502020202020204" pitchFamily="34" charset="0"/>
              </a:rPr>
              <a:t>na</a:t>
            </a:r>
            <a:r>
              <a:rPr lang="en-US" sz="2800" b="1" dirty="0">
                <a:latin typeface="Century Gothic" panose="020B0502020202020204" pitchFamily="34" charset="0"/>
              </a:rPr>
              <a:t> </a:t>
            </a:r>
            <a:r>
              <a:rPr lang="en-US" sz="2800" b="1" dirty="0" err="1">
                <a:latin typeface="Century Gothic" panose="020B0502020202020204" pitchFamily="34" charset="0"/>
              </a:rPr>
              <a:t>kasabay</a:t>
            </a:r>
            <a:r>
              <a:rPr lang="en-US" sz="2800" b="1" dirty="0">
                <a:latin typeface="Century Gothic" panose="020B0502020202020204" pitchFamily="34" charset="0"/>
              </a:rPr>
              <a:t> ng </a:t>
            </a:r>
            <a:r>
              <a:rPr lang="en-US" sz="2800" b="1" dirty="0" err="1">
                <a:latin typeface="Century Gothic" panose="020B0502020202020204" pitchFamily="34" charset="0"/>
              </a:rPr>
              <a:t>unang</a:t>
            </a:r>
            <a:r>
              <a:rPr lang="en-US" sz="2800" b="1" dirty="0">
                <a:latin typeface="Century Gothic" panose="020B0502020202020204" pitchFamily="34" charset="0"/>
              </a:rPr>
              <a:t> </a:t>
            </a:r>
            <a:r>
              <a:rPr lang="en-US" sz="2800" b="1" dirty="0" err="1">
                <a:latin typeface="Century Gothic" panose="020B0502020202020204" pitchFamily="34" charset="0"/>
              </a:rPr>
              <a:t>hayop</a:t>
            </a:r>
            <a:r>
              <a:rPr lang="en-US" sz="2800" dirty="0">
                <a:latin typeface="Century Gothic" panose="020B0502020202020204" pitchFamily="34" charset="0"/>
              </a:rPr>
              <a:t>. Ang </a:t>
            </a:r>
            <a:r>
              <a:rPr lang="en-US" sz="2800" dirty="0" err="1">
                <a:latin typeface="Century Gothic" panose="020B0502020202020204" pitchFamily="34" charset="0"/>
              </a:rPr>
              <a:t>unang</a:t>
            </a:r>
            <a:r>
              <a:rPr lang="en-US" sz="2800" dirty="0">
                <a:latin typeface="Century Gothic" panose="020B0502020202020204" pitchFamily="34" charset="0"/>
              </a:rPr>
              <a:t> </a:t>
            </a:r>
            <a:r>
              <a:rPr lang="en-US" sz="2800" dirty="0" err="1">
                <a:latin typeface="Century Gothic" panose="020B0502020202020204" pitchFamily="34" charset="0"/>
              </a:rPr>
              <a:t>hayop</a:t>
            </a:r>
            <a:r>
              <a:rPr lang="en-US" sz="2800" dirty="0">
                <a:latin typeface="Century Gothic" panose="020B0502020202020204" pitchFamily="34" charset="0"/>
              </a:rPr>
              <a:t> ay mas </a:t>
            </a:r>
            <a:r>
              <a:rPr lang="en-US" sz="2800" dirty="0" err="1">
                <a:latin typeface="Century Gothic" panose="020B0502020202020204" pitchFamily="34" charset="0"/>
              </a:rPr>
              <a:t>matanda</a:t>
            </a:r>
            <a:r>
              <a:rPr lang="en-US" sz="2800" dirty="0">
                <a:latin typeface="Century Gothic" panose="020B0502020202020204" pitchFamily="34" charset="0"/>
              </a:rPr>
              <a:t> at ang </a:t>
            </a:r>
            <a:r>
              <a:rPr lang="en-US" sz="2800" dirty="0" err="1">
                <a:latin typeface="Century Gothic" panose="020B0502020202020204" pitchFamily="34" charset="0"/>
              </a:rPr>
              <a:t>kalawang</a:t>
            </a:r>
            <a:r>
              <a:rPr lang="en-US" sz="2800" dirty="0">
                <a:latin typeface="Century Gothic" panose="020B0502020202020204" pitchFamily="34" charset="0"/>
              </a:rPr>
              <a:t> </a:t>
            </a:r>
            <a:r>
              <a:rPr lang="en-US" sz="2800" dirty="0" err="1">
                <a:latin typeface="Century Gothic" panose="020B0502020202020204" pitchFamily="34" charset="0"/>
              </a:rPr>
              <a:t>hayop</a:t>
            </a:r>
            <a:r>
              <a:rPr lang="en-US" sz="2800" dirty="0">
                <a:latin typeface="Century Gothic" panose="020B0502020202020204" pitchFamily="34" charset="0"/>
              </a:rPr>
              <a:t> </a:t>
            </a:r>
            <a:r>
              <a:rPr lang="en-US" sz="2800" dirty="0" err="1">
                <a:latin typeface="Century Gothic" panose="020B0502020202020204" pitchFamily="34" charset="0"/>
              </a:rPr>
              <a:t>na</a:t>
            </a:r>
            <a:r>
              <a:rPr lang="en-US" sz="2800" dirty="0">
                <a:latin typeface="Century Gothic" panose="020B0502020202020204" pitchFamily="34" charset="0"/>
              </a:rPr>
              <a:t> </a:t>
            </a:r>
            <a:r>
              <a:rPr lang="en-US" sz="2800" dirty="0" err="1">
                <a:latin typeface="Century Gothic" panose="020B0502020202020204" pitchFamily="34" charset="0"/>
              </a:rPr>
              <a:t>ito</a:t>
            </a:r>
            <a:r>
              <a:rPr lang="en-US" sz="2800" dirty="0">
                <a:latin typeface="Century Gothic" panose="020B0502020202020204" pitchFamily="34" charset="0"/>
              </a:rPr>
              <a:t> ay nagging </a:t>
            </a:r>
            <a:r>
              <a:rPr lang="en-US" sz="2800" dirty="0" err="1">
                <a:latin typeface="Century Gothic" panose="020B0502020202020204" pitchFamily="34" charset="0"/>
              </a:rPr>
              <a:t>kakampi</a:t>
            </a:r>
            <a:r>
              <a:rPr lang="en-US" sz="2800" dirty="0">
                <a:latin typeface="Century Gothic" panose="020B0502020202020204" pitchFamily="34" charset="0"/>
              </a:rPr>
              <a:t> o </a:t>
            </a:r>
            <a:r>
              <a:rPr lang="en-US" sz="2800" dirty="0" err="1">
                <a:latin typeface="Century Gothic" panose="020B0502020202020204" pitchFamily="34" charset="0"/>
              </a:rPr>
              <a:t>kaalyado</a:t>
            </a:r>
            <a:r>
              <a:rPr lang="en-US" sz="2800" dirty="0">
                <a:latin typeface="Century Gothic" panose="020B0502020202020204" pitchFamily="34" charset="0"/>
              </a:rPr>
              <a:t> ng </a:t>
            </a:r>
            <a:r>
              <a:rPr lang="en-US" sz="2800" dirty="0" err="1">
                <a:latin typeface="Century Gothic" panose="020B0502020202020204" pitchFamily="34" charset="0"/>
              </a:rPr>
              <a:t>unang</a:t>
            </a:r>
            <a:r>
              <a:rPr lang="en-US" sz="2800" dirty="0">
                <a:latin typeface="Century Gothic" panose="020B0502020202020204" pitchFamily="34" charset="0"/>
              </a:rPr>
              <a:t> </a:t>
            </a:r>
            <a:r>
              <a:rPr lang="en-US" sz="2800" dirty="0" err="1">
                <a:latin typeface="Century Gothic" panose="020B0502020202020204" pitchFamily="34" charset="0"/>
              </a:rPr>
              <a:t>hayop</a:t>
            </a:r>
            <a:r>
              <a:rPr lang="en-US" sz="2800" dirty="0">
                <a:latin typeface="Century Gothic" panose="020B0502020202020204" pitchFamily="34" charset="0"/>
              </a:rPr>
              <a:t> at </a:t>
            </a:r>
            <a:r>
              <a:rPr lang="en-US" sz="2800" dirty="0" err="1">
                <a:latin typeface="Century Gothic" panose="020B0502020202020204" pitchFamily="34" charset="0"/>
              </a:rPr>
              <a:t>tutulungan</a:t>
            </a:r>
            <a:r>
              <a:rPr lang="en-US" sz="2800" dirty="0">
                <a:latin typeface="Century Gothic" panose="020B0502020202020204" pitchFamily="34" charset="0"/>
              </a:rPr>
              <a:t> </a:t>
            </a:r>
            <a:r>
              <a:rPr lang="en-US" sz="2800" dirty="0" err="1">
                <a:latin typeface="Century Gothic" panose="020B0502020202020204" pitchFamily="34" charset="0"/>
              </a:rPr>
              <a:t>nitong</a:t>
            </a:r>
            <a:r>
              <a:rPr lang="en-US" sz="2800" dirty="0">
                <a:latin typeface="Century Gothic" panose="020B0502020202020204" pitchFamily="34" charset="0"/>
              </a:rPr>
              <a:t> </a:t>
            </a:r>
            <a:r>
              <a:rPr lang="en-US" sz="2800" dirty="0" err="1">
                <a:latin typeface="Century Gothic" panose="020B0502020202020204" pitchFamily="34" charset="0"/>
              </a:rPr>
              <a:t>makuha</a:t>
            </a:r>
            <a:r>
              <a:rPr lang="en-US" sz="2800" dirty="0">
                <a:latin typeface="Century Gothic" panose="020B0502020202020204" pitchFamily="34" charset="0"/>
              </a:rPr>
              <a:t> </a:t>
            </a:r>
            <a:r>
              <a:rPr lang="en-US" sz="2800" dirty="0" err="1">
                <a:latin typeface="Century Gothic" panose="020B0502020202020204" pitchFamily="34" charset="0"/>
              </a:rPr>
              <a:t>muli</a:t>
            </a:r>
            <a:r>
              <a:rPr lang="en-US" sz="2800" dirty="0">
                <a:latin typeface="Century Gothic" panose="020B0502020202020204" pitchFamily="34" charset="0"/>
              </a:rPr>
              <a:t> ng </a:t>
            </a:r>
            <a:r>
              <a:rPr lang="en-US" sz="2800" dirty="0" err="1">
                <a:latin typeface="Century Gothic" panose="020B0502020202020204" pitchFamily="34" charset="0"/>
              </a:rPr>
              <a:t>unang</a:t>
            </a:r>
            <a:r>
              <a:rPr lang="en-US" sz="2800" dirty="0">
                <a:latin typeface="Century Gothic" panose="020B0502020202020204" pitchFamily="34" charset="0"/>
              </a:rPr>
              <a:t> </a:t>
            </a:r>
            <a:r>
              <a:rPr lang="en-US" sz="2800" dirty="0" err="1">
                <a:latin typeface="Century Gothic" panose="020B0502020202020204" pitchFamily="34" charset="0"/>
              </a:rPr>
              <a:t>hayop</a:t>
            </a:r>
            <a:r>
              <a:rPr lang="en-US" sz="2800" dirty="0">
                <a:latin typeface="Century Gothic" panose="020B0502020202020204" pitchFamily="34" charset="0"/>
              </a:rPr>
              <a:t> ang </a:t>
            </a:r>
            <a:r>
              <a:rPr lang="en-US" sz="2800" dirty="0" err="1">
                <a:latin typeface="Century Gothic" panose="020B0502020202020204" pitchFamily="34" charset="0"/>
              </a:rPr>
              <a:t>kanyang</a:t>
            </a:r>
            <a:r>
              <a:rPr lang="en-US" sz="2800" dirty="0">
                <a:latin typeface="Century Gothic" panose="020B0502020202020204" pitchFamily="34" charset="0"/>
              </a:rPr>
              <a:t> </a:t>
            </a:r>
            <a:r>
              <a:rPr lang="en-US" sz="2800" dirty="0" err="1">
                <a:latin typeface="Century Gothic" panose="020B0502020202020204" pitchFamily="34" charset="0"/>
              </a:rPr>
              <a:t>kkapangyarihan</a:t>
            </a:r>
            <a:r>
              <a:rPr lang="en-US" sz="2800" dirty="0">
                <a:latin typeface="Century Gothic" panose="020B0502020202020204" pitchFamily="34" charset="0"/>
              </a:rPr>
              <a:t>. Ito ay </a:t>
            </a:r>
            <a:r>
              <a:rPr lang="en-US" sz="2800" dirty="0" err="1">
                <a:latin typeface="Century Gothic" panose="020B0502020202020204" pitchFamily="34" charset="0"/>
              </a:rPr>
              <a:t>magiging</a:t>
            </a:r>
            <a:r>
              <a:rPr lang="en-US" sz="2800" dirty="0">
                <a:latin typeface="Century Gothic" panose="020B0502020202020204" pitchFamily="34" charset="0"/>
              </a:rPr>
              <a:t> </a:t>
            </a:r>
            <a:r>
              <a:rPr lang="en-US" sz="2800" dirty="0" err="1">
                <a:latin typeface="Century Gothic" panose="020B0502020202020204" pitchFamily="34" charset="0"/>
              </a:rPr>
              <a:t>tagapagpatupad</a:t>
            </a:r>
            <a:r>
              <a:rPr lang="en-US" sz="2800" dirty="0">
                <a:latin typeface="Century Gothic" panose="020B0502020202020204" pitchFamily="34" charset="0"/>
              </a:rPr>
              <a:t> ng </a:t>
            </a:r>
            <a:r>
              <a:rPr lang="en-US" sz="2800" dirty="0" err="1">
                <a:latin typeface="Century Gothic" panose="020B0502020202020204" pitchFamily="34" charset="0"/>
              </a:rPr>
              <a:t>unang</a:t>
            </a:r>
            <a:r>
              <a:rPr lang="en-US" sz="2800" dirty="0">
                <a:latin typeface="Century Gothic" panose="020B0502020202020204" pitchFamily="34" charset="0"/>
              </a:rPr>
              <a:t> </a:t>
            </a:r>
            <a:r>
              <a:rPr lang="en-US" sz="2800" dirty="0" err="1">
                <a:latin typeface="Century Gothic" panose="020B0502020202020204" pitchFamily="34" charset="0"/>
              </a:rPr>
              <a:t>hayop</a:t>
            </a:r>
            <a:r>
              <a:rPr lang="en-US" sz="2800" dirty="0">
                <a:latin typeface="Century Gothic" panose="020B0502020202020204" pitchFamily="34" charset="0"/>
              </a:rPr>
              <a:t> </a:t>
            </a:r>
            <a:r>
              <a:rPr lang="en-US" sz="2800" dirty="0" err="1">
                <a:latin typeface="Century Gothic" panose="020B0502020202020204" pitchFamily="34" charset="0"/>
              </a:rPr>
              <a:t>upang</a:t>
            </a:r>
            <a:r>
              <a:rPr lang="en-US" sz="2800" dirty="0">
                <a:latin typeface="Century Gothic" panose="020B0502020202020204" pitchFamily="34" charset="0"/>
              </a:rPr>
              <a:t> </a:t>
            </a:r>
            <a:r>
              <a:rPr lang="en-US" sz="2800" dirty="0" err="1">
                <a:latin typeface="Century Gothic" panose="020B0502020202020204" pitchFamily="34" charset="0"/>
              </a:rPr>
              <a:t>mapaghilom</a:t>
            </a:r>
            <a:r>
              <a:rPr lang="en-US" sz="2800" dirty="0">
                <a:latin typeface="Century Gothic" panose="020B0502020202020204" pitchFamily="34" charset="0"/>
              </a:rPr>
              <a:t> ang </a:t>
            </a:r>
            <a:r>
              <a:rPr lang="en-US" sz="2800" dirty="0" err="1">
                <a:latin typeface="Century Gothic" panose="020B0502020202020204" pitchFamily="34" charset="0"/>
              </a:rPr>
              <a:t>kanyanng</a:t>
            </a:r>
            <a:r>
              <a:rPr lang="en-US" sz="2800" dirty="0">
                <a:latin typeface="Century Gothic" panose="020B0502020202020204" pitchFamily="34" charset="0"/>
              </a:rPr>
              <a:t> </a:t>
            </a:r>
            <a:r>
              <a:rPr lang="en-US" sz="2800" dirty="0" err="1">
                <a:latin typeface="Century Gothic" panose="020B0502020202020204" pitchFamily="34" charset="0"/>
              </a:rPr>
              <a:t>sugat</a:t>
            </a:r>
            <a:r>
              <a:rPr lang="en-US" sz="2800" dirty="0">
                <a:latin typeface="Century Gothic" panose="020B0502020202020204" pitchFamily="34" charset="0"/>
              </a:rPr>
              <a:t>. At </a:t>
            </a:r>
            <a:r>
              <a:rPr lang="en-US" sz="2800" dirty="0" err="1">
                <a:latin typeface="Century Gothic" panose="020B0502020202020204" pitchFamily="34" charset="0"/>
              </a:rPr>
              <a:t>ipapatupad</a:t>
            </a:r>
            <a:r>
              <a:rPr lang="en-US" sz="2800" dirty="0">
                <a:latin typeface="Century Gothic" panose="020B0502020202020204" pitchFamily="34" charset="0"/>
              </a:rPr>
              <a:t> at </a:t>
            </a:r>
            <a:r>
              <a:rPr lang="en-US" sz="2800" dirty="0" err="1">
                <a:latin typeface="Century Gothic" panose="020B0502020202020204" pitchFamily="34" charset="0"/>
              </a:rPr>
              <a:t>pasasambahin</a:t>
            </a:r>
            <a:r>
              <a:rPr lang="en-US" sz="2800" dirty="0">
                <a:latin typeface="Century Gothic" panose="020B0502020202020204" pitchFamily="34" charset="0"/>
              </a:rPr>
              <a:t> </a:t>
            </a:r>
            <a:r>
              <a:rPr lang="en-US" sz="2800" dirty="0" err="1">
                <a:latin typeface="Century Gothic" panose="020B0502020202020204" pitchFamily="34" charset="0"/>
              </a:rPr>
              <a:t>nito</a:t>
            </a:r>
            <a:r>
              <a:rPr lang="en-US" sz="2800" dirty="0">
                <a:latin typeface="Century Gothic" panose="020B0502020202020204" pitchFamily="34" charset="0"/>
              </a:rPr>
              <a:t> ang </a:t>
            </a:r>
            <a:r>
              <a:rPr lang="en-US" sz="2800" dirty="0" err="1">
                <a:latin typeface="Century Gothic" panose="020B0502020202020204" pitchFamily="34" charset="0"/>
              </a:rPr>
              <a:t>sanlibutan</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unang</a:t>
            </a:r>
            <a:r>
              <a:rPr lang="en-US" sz="2800" dirty="0">
                <a:latin typeface="Century Gothic" panose="020B0502020202020204" pitchFamily="34" charset="0"/>
              </a:rPr>
              <a:t> </a:t>
            </a:r>
            <a:r>
              <a:rPr lang="en-US" sz="2800" dirty="0" err="1">
                <a:latin typeface="Century Gothic" panose="020B0502020202020204" pitchFamily="34" charset="0"/>
              </a:rPr>
              <a:t>hayop</a:t>
            </a:r>
            <a:r>
              <a:rPr lang="en-US" sz="2800" dirty="0">
                <a:latin typeface="Century Gothic" panose="020B0502020202020204" pitchFamily="34" charset="0"/>
              </a:rPr>
              <a:t> </a:t>
            </a:r>
            <a:r>
              <a:rPr lang="en-US" sz="2800" dirty="0" err="1">
                <a:latin typeface="Century Gothic" panose="020B0502020202020204" pitchFamily="34" charset="0"/>
              </a:rPr>
              <a:t>sa</a:t>
            </a:r>
            <a:r>
              <a:rPr lang="en-US" sz="2800" dirty="0">
                <a:latin typeface="Century Gothic" panose="020B0502020202020204" pitchFamily="34" charset="0"/>
              </a:rPr>
              <a:t> </a:t>
            </a:r>
            <a:r>
              <a:rPr lang="en-US" sz="2800" dirty="0" err="1">
                <a:latin typeface="Century Gothic" panose="020B0502020202020204" pitchFamily="34" charset="0"/>
              </a:rPr>
              <a:t>kanyang</a:t>
            </a:r>
            <a:r>
              <a:rPr lang="en-US" sz="2800" dirty="0">
                <a:latin typeface="Century Gothic" panose="020B0502020202020204" pitchFamily="34" charset="0"/>
              </a:rPr>
              <a:t> </a:t>
            </a:r>
            <a:r>
              <a:rPr lang="en-US" sz="2800" dirty="0" err="1">
                <a:latin typeface="Century Gothic" panose="020B0502020202020204" pitchFamily="34" charset="0"/>
              </a:rPr>
              <a:t>larawan</a:t>
            </a:r>
            <a:r>
              <a:rPr lang="en-US" sz="2800" dirty="0">
                <a:latin typeface="Century Gothic" panose="020B0502020202020204" pitchFamily="34" charset="0"/>
              </a:rPr>
              <a:t> at </a:t>
            </a:r>
            <a:r>
              <a:rPr lang="en-US" sz="2800" dirty="0" err="1">
                <a:latin typeface="Century Gothic" panose="020B0502020202020204" pitchFamily="34" charset="0"/>
              </a:rPr>
              <a:t>upang</a:t>
            </a:r>
            <a:r>
              <a:rPr lang="en-US" sz="2800" dirty="0">
                <a:latin typeface="Century Gothic" panose="020B0502020202020204" pitchFamily="34" charset="0"/>
              </a:rPr>
              <a:t> </a:t>
            </a:r>
            <a:r>
              <a:rPr lang="en-US" sz="2800" dirty="0" err="1">
                <a:latin typeface="Century Gothic" panose="020B0502020202020204" pitchFamily="34" charset="0"/>
              </a:rPr>
              <a:t>tumanggap</a:t>
            </a:r>
            <a:r>
              <a:rPr lang="en-US" sz="2800" dirty="0">
                <a:latin typeface="Century Gothic" panose="020B0502020202020204" pitchFamily="34" charset="0"/>
              </a:rPr>
              <a:t> ng </a:t>
            </a:r>
            <a:r>
              <a:rPr lang="en-US" sz="2800" dirty="0" err="1">
                <a:latin typeface="Century Gothic" panose="020B0502020202020204" pitchFamily="34" charset="0"/>
              </a:rPr>
              <a:t>kanyang</a:t>
            </a:r>
            <a:r>
              <a:rPr lang="en-US" sz="2800" dirty="0">
                <a:latin typeface="Century Gothic" panose="020B0502020202020204" pitchFamily="34" charset="0"/>
              </a:rPr>
              <a:t> </a:t>
            </a:r>
            <a:r>
              <a:rPr lang="en-US" sz="2800" dirty="0" err="1">
                <a:latin typeface="Century Gothic" panose="020B0502020202020204" pitchFamily="34" charset="0"/>
              </a:rPr>
              <a:t>tatak</a:t>
            </a:r>
            <a:r>
              <a:rPr lang="en-US" sz="2800" dirty="0">
                <a:latin typeface="Century Gothic" panose="020B0502020202020204" pitchFamily="34" charset="0"/>
              </a:rPr>
              <a:t>.</a:t>
            </a:r>
            <a:endParaRPr lang="en-VI" sz="2800" dirty="0">
              <a:latin typeface="Century Gothic" panose="020B0502020202020204" pitchFamily="34" charset="0"/>
            </a:endParaRPr>
          </a:p>
        </p:txBody>
      </p:sp>
    </p:spTree>
    <p:extLst>
      <p:ext uri="{BB962C8B-B14F-4D97-AF65-F5344CB8AC3E}">
        <p14:creationId xmlns:p14="http://schemas.microsoft.com/office/powerpoint/2010/main" val="3890014630"/>
      </p:ext>
    </p:extLst>
  </p:cSld>
  <p:clrMapOvr>
    <a:masterClrMapping/>
  </p:clrMapOvr>
</p:sld>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_rels/theme4.xml.rels><?xml version="1.0" encoding="UTF-8" standalone="yes"?>
<Relationships xmlns="http://schemas.openxmlformats.org/package/2006/relationships"><Relationship Id="rId1" Type="http://schemas.openxmlformats.org/officeDocument/2006/relationships/image" Target="../media/image11.jpeg"/></Relationships>
</file>

<file path=ppt/theme/_rels/theme6.xml.rels><?xml version="1.0" encoding="UTF-8" standalone="yes"?>
<Relationships xmlns="http://schemas.openxmlformats.org/package/2006/relationships"><Relationship Id="rId1" Type="http://schemas.openxmlformats.org/officeDocument/2006/relationships/image" Target="../media/image6.jpeg"/></Relationships>
</file>

<file path=ppt/theme/_rels/them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_rels/them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image" Target="../media/image1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1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3.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5.xml><?xml version="1.0" encoding="utf-8"?>
<a:theme xmlns:a="http://schemas.openxmlformats.org/drawingml/2006/main" name="Basis">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6.xml><?xml version="1.0" encoding="utf-8"?>
<a:theme xmlns:a="http://schemas.openxmlformats.org/drawingml/2006/main" name="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7.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8.xml><?xml version="1.0" encoding="utf-8"?>
<a:theme xmlns:a="http://schemas.openxmlformats.org/drawingml/2006/main" name="Retrospect">
  <a:themeElements>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9.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TotalTime>953</TotalTime>
  <Words>3409</Words>
  <Application>Microsoft Office PowerPoint</Application>
  <PresentationFormat>Widescreen</PresentationFormat>
  <Paragraphs>103</Paragraphs>
  <Slides>48</Slides>
  <Notes>0</Notes>
  <HiddenSlides>0</HiddenSlides>
  <MMClips>0</MMClips>
  <ScaleCrop>false</ScaleCrop>
  <HeadingPairs>
    <vt:vector size="6" baseType="variant">
      <vt:variant>
        <vt:lpstr>Fonts Used</vt:lpstr>
      </vt:variant>
      <vt:variant>
        <vt:i4>18</vt:i4>
      </vt:variant>
      <vt:variant>
        <vt:lpstr>Theme</vt:lpstr>
      </vt:variant>
      <vt:variant>
        <vt:i4>11</vt:i4>
      </vt:variant>
      <vt:variant>
        <vt:lpstr>Slide Titles</vt:lpstr>
      </vt:variant>
      <vt:variant>
        <vt:i4>48</vt:i4>
      </vt:variant>
    </vt:vector>
  </HeadingPairs>
  <TitlesOfParts>
    <vt:vector size="77" baseType="lpstr">
      <vt:lpstr>-apple-system</vt:lpstr>
      <vt:lpstr>arial</vt:lpstr>
      <vt:lpstr>arial</vt:lpstr>
      <vt:lpstr>Arial Black</vt:lpstr>
      <vt:lpstr>Britannic Bold</vt:lpstr>
      <vt:lpstr>Calibri</vt:lpstr>
      <vt:lpstr>Calibri Light</vt:lpstr>
      <vt:lpstr>Calisto MT</vt:lpstr>
      <vt:lpstr>Century</vt:lpstr>
      <vt:lpstr>Century Gothic</vt:lpstr>
      <vt:lpstr>Corbel</vt:lpstr>
      <vt:lpstr>Elephant</vt:lpstr>
      <vt:lpstr>Garamond</vt:lpstr>
      <vt:lpstr>Gill Sans MT</vt:lpstr>
      <vt:lpstr>Goudy Old Style</vt:lpstr>
      <vt:lpstr>Papyrus</vt:lpstr>
      <vt:lpstr>Wingdings 2</vt:lpstr>
      <vt:lpstr>Wingdings 3</vt:lpstr>
      <vt:lpstr>Office Theme</vt:lpstr>
      <vt:lpstr>Slate</vt:lpstr>
      <vt:lpstr>Ion</vt:lpstr>
      <vt:lpstr>Quotable</vt:lpstr>
      <vt:lpstr>Basis</vt:lpstr>
      <vt:lpstr>Ion Boardroom</vt:lpstr>
      <vt:lpstr>Organic</vt:lpstr>
      <vt:lpstr>Retrospect</vt:lpstr>
      <vt:lpstr>1_Organic</vt:lpstr>
      <vt:lpstr>Gallery</vt:lpstr>
      <vt:lpstr>1_Slate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Riel Panganiban</dc:creator>
  <cp:lastModifiedBy>Riel Panganiban</cp:lastModifiedBy>
  <cp:revision>113</cp:revision>
  <dcterms:created xsi:type="dcterms:W3CDTF">2020-12-17T11:32:43Z</dcterms:created>
  <dcterms:modified xsi:type="dcterms:W3CDTF">2021-01-10T14:34:19Z</dcterms:modified>
</cp:coreProperties>
</file>